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32"/>
  </p:notesMasterIdLst>
  <p:sldIdLst>
    <p:sldId id="256" r:id="rId2"/>
    <p:sldId id="258" r:id="rId3"/>
    <p:sldId id="259" r:id="rId4"/>
    <p:sldId id="260" r:id="rId5"/>
    <p:sldId id="267" r:id="rId6"/>
    <p:sldId id="269" r:id="rId7"/>
    <p:sldId id="268" r:id="rId8"/>
    <p:sldId id="266" r:id="rId9"/>
    <p:sldId id="277" r:id="rId10"/>
    <p:sldId id="281" r:id="rId11"/>
    <p:sldId id="282" r:id="rId12"/>
    <p:sldId id="283" r:id="rId13"/>
    <p:sldId id="299" r:id="rId14"/>
    <p:sldId id="284" r:id="rId15"/>
    <p:sldId id="270" r:id="rId16"/>
    <p:sldId id="285" r:id="rId17"/>
    <p:sldId id="286" r:id="rId18"/>
    <p:sldId id="288" r:id="rId19"/>
    <p:sldId id="289" r:id="rId20"/>
    <p:sldId id="290" r:id="rId21"/>
    <p:sldId id="298" r:id="rId22"/>
    <p:sldId id="276" r:id="rId23"/>
    <p:sldId id="291" r:id="rId24"/>
    <p:sldId id="292" r:id="rId25"/>
    <p:sldId id="293" r:id="rId26"/>
    <p:sldId id="296" r:id="rId27"/>
    <p:sldId id="297" r:id="rId28"/>
    <p:sldId id="294" r:id="rId29"/>
    <p:sldId id="278" r:id="rId30"/>
    <p:sldId id="295" r:id="rId31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33"/>
    </p:embeddedFont>
    <p:embeddedFont>
      <p:font typeface="Poppins" pitchFamily="2" charset="77"/>
      <p:regular r:id="rId34"/>
      <p:bold r:id="rId35"/>
      <p:italic r:id="rId36"/>
      <p:boldItalic r:id="rId37"/>
    </p:embeddedFont>
    <p:embeddedFont>
      <p:font typeface="Poppins SemiBold" pitchFamily="2" charset="77"/>
      <p:regular r:id="rId38"/>
      <p:bold r:id="rId39"/>
      <p:italic r:id="rId40"/>
      <p:boldItalic r:id="rId41"/>
    </p:embeddedFont>
    <p:embeddedFont>
      <p:font typeface="Work Sans" pitchFamily="2" charset="77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DAA"/>
    <a:srgbClr val="FFE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AC0D6B-EB8C-4BD9-826A-3CB7EFC105E1}">
  <a:tblStyle styleId="{64AC0D6B-EB8C-4BD9-826A-3CB7EFC105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1" autoAdjust="0"/>
    <p:restoredTop sz="94719"/>
  </p:normalViewPr>
  <p:slideViewPr>
    <p:cSldViewPr snapToGrid="0">
      <p:cViewPr>
        <p:scale>
          <a:sx n="180" d="100"/>
          <a:sy n="180" d="100"/>
        </p:scale>
        <p:origin x="47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11e151b4c5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11e151b4c5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ef52cb4e6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1ef52cb4e6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990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ef52cb4e6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ef52cb4e6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daf8dc17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1daf8dc17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ef52cb4e6_0_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1ef52cb4e6_0_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1daf8dc17b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1daf8dc17b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1daf8dc17b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1daf8dc17b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699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1daf8dc17b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1daf8dc17b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366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ef52cb4e6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1ef52cb4e6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172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1ef52cb4e6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1ef52cb4e6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ef52cb4e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1ef52cb4e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ef52cb4e6_0_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1ef52cb4e6_0_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30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1ef52cb4e6_0_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1ef52cb4e6_0_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034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1ef52cb4e6_0_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1ef52cb4e6_0_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ef52cb4e6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1ef52cb4e6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317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daf8dc17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1daf8dc17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ef52cb4e6_0_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1ef52cb4e6_0_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874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1ef52cb4e6_0_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1ef52cb4e6_0_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1ef52cb4e6_0_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1ef52cb4e6_0_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ef52cb4e6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1ef52cb4e6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5629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11ef52cb4e6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11ef52cb4e6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ef52cb4e6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1ef52cb4e6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11ef52cb4e6_0_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11ef52cb4e6_0_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ef52cb4e6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ef52cb4e6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1daf8dc17b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1daf8dc17b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1ef52cb4e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1ef52cb4e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ef52cb4e6_0_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1ef52cb4e6_0_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1ef52cb4e6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1ef52cb4e6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11ef52cb4e6_0_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11ef52cb4e6_0_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326425" y="1073200"/>
            <a:ext cx="4102500" cy="24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69800" y="389407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2838438" cy="5143516"/>
          </a:xfrm>
          <a:custGeom>
            <a:avLst/>
            <a:gdLst/>
            <a:ahLst/>
            <a:cxnLst/>
            <a:rect l="l" t="t" r="r" b="b"/>
            <a:pathLst>
              <a:path w="33802" h="19569" extrusionOk="0">
                <a:moveTo>
                  <a:pt x="1" y="0"/>
                </a:moveTo>
                <a:lnTo>
                  <a:pt x="1" y="19569"/>
                </a:lnTo>
                <a:lnTo>
                  <a:pt x="33801" y="19569"/>
                </a:lnTo>
                <a:lnTo>
                  <a:pt x="3380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24181" y="460075"/>
            <a:ext cx="409433" cy="409504"/>
          </a:xfrm>
          <a:custGeom>
            <a:avLst/>
            <a:gdLst/>
            <a:ahLst/>
            <a:cxnLst/>
            <a:rect l="l" t="t" r="r" b="b"/>
            <a:pathLst>
              <a:path w="5785" h="5786" extrusionOk="0">
                <a:moveTo>
                  <a:pt x="2684" y="0"/>
                </a:moveTo>
                <a:lnTo>
                  <a:pt x="2684" y="2391"/>
                </a:lnTo>
                <a:lnTo>
                  <a:pt x="995" y="700"/>
                </a:lnTo>
                <a:lnTo>
                  <a:pt x="701" y="995"/>
                </a:lnTo>
                <a:lnTo>
                  <a:pt x="2392" y="2685"/>
                </a:lnTo>
                <a:lnTo>
                  <a:pt x="0" y="2685"/>
                </a:lnTo>
                <a:lnTo>
                  <a:pt x="0" y="3100"/>
                </a:lnTo>
                <a:lnTo>
                  <a:pt x="2392" y="3100"/>
                </a:lnTo>
                <a:lnTo>
                  <a:pt x="701" y="4791"/>
                </a:lnTo>
                <a:lnTo>
                  <a:pt x="995" y="5085"/>
                </a:lnTo>
                <a:lnTo>
                  <a:pt x="2684" y="3395"/>
                </a:lnTo>
                <a:lnTo>
                  <a:pt x="2684" y="5785"/>
                </a:lnTo>
                <a:lnTo>
                  <a:pt x="3101" y="5785"/>
                </a:lnTo>
                <a:lnTo>
                  <a:pt x="3101" y="3395"/>
                </a:lnTo>
                <a:lnTo>
                  <a:pt x="4790" y="5085"/>
                </a:lnTo>
                <a:lnTo>
                  <a:pt x="5084" y="4791"/>
                </a:lnTo>
                <a:lnTo>
                  <a:pt x="3395" y="3100"/>
                </a:lnTo>
                <a:lnTo>
                  <a:pt x="5784" y="3100"/>
                </a:lnTo>
                <a:lnTo>
                  <a:pt x="5784" y="2685"/>
                </a:lnTo>
                <a:lnTo>
                  <a:pt x="3395" y="2685"/>
                </a:lnTo>
                <a:lnTo>
                  <a:pt x="5084" y="995"/>
                </a:lnTo>
                <a:lnTo>
                  <a:pt x="4790" y="700"/>
                </a:lnTo>
                <a:lnTo>
                  <a:pt x="3101" y="2391"/>
                </a:lnTo>
                <a:lnTo>
                  <a:pt x="31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981075" y="1449075"/>
            <a:ext cx="7181700" cy="298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400" b="1"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*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224181" y="460075"/>
            <a:ext cx="409433" cy="409504"/>
          </a:xfrm>
          <a:custGeom>
            <a:avLst/>
            <a:gdLst/>
            <a:ahLst/>
            <a:cxnLst/>
            <a:rect l="l" t="t" r="r" b="b"/>
            <a:pathLst>
              <a:path w="5785" h="5786" extrusionOk="0">
                <a:moveTo>
                  <a:pt x="2684" y="0"/>
                </a:moveTo>
                <a:lnTo>
                  <a:pt x="2684" y="2391"/>
                </a:lnTo>
                <a:lnTo>
                  <a:pt x="995" y="700"/>
                </a:lnTo>
                <a:lnTo>
                  <a:pt x="701" y="995"/>
                </a:lnTo>
                <a:lnTo>
                  <a:pt x="2392" y="2685"/>
                </a:lnTo>
                <a:lnTo>
                  <a:pt x="0" y="2685"/>
                </a:lnTo>
                <a:lnTo>
                  <a:pt x="0" y="3100"/>
                </a:lnTo>
                <a:lnTo>
                  <a:pt x="2392" y="3100"/>
                </a:lnTo>
                <a:lnTo>
                  <a:pt x="701" y="4791"/>
                </a:lnTo>
                <a:lnTo>
                  <a:pt x="995" y="5085"/>
                </a:lnTo>
                <a:lnTo>
                  <a:pt x="2684" y="3395"/>
                </a:lnTo>
                <a:lnTo>
                  <a:pt x="2684" y="5785"/>
                </a:lnTo>
                <a:lnTo>
                  <a:pt x="3101" y="5785"/>
                </a:lnTo>
                <a:lnTo>
                  <a:pt x="3101" y="3395"/>
                </a:lnTo>
                <a:lnTo>
                  <a:pt x="4790" y="5085"/>
                </a:lnTo>
                <a:lnTo>
                  <a:pt x="5084" y="4791"/>
                </a:lnTo>
                <a:lnTo>
                  <a:pt x="3395" y="3100"/>
                </a:lnTo>
                <a:lnTo>
                  <a:pt x="5784" y="3100"/>
                </a:lnTo>
                <a:lnTo>
                  <a:pt x="5784" y="2685"/>
                </a:lnTo>
                <a:lnTo>
                  <a:pt x="3395" y="2685"/>
                </a:lnTo>
                <a:lnTo>
                  <a:pt x="5084" y="995"/>
                </a:lnTo>
                <a:lnTo>
                  <a:pt x="4790" y="700"/>
                </a:lnTo>
                <a:lnTo>
                  <a:pt x="3101" y="2391"/>
                </a:lnTo>
                <a:lnTo>
                  <a:pt x="310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730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3254275" y="1307100"/>
            <a:ext cx="5012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5" name="Google Shape;55;p8"/>
          <p:cNvSpPr/>
          <p:nvPr/>
        </p:nvSpPr>
        <p:spPr>
          <a:xfrm>
            <a:off x="0" y="0"/>
            <a:ext cx="2838438" cy="5143516"/>
          </a:xfrm>
          <a:custGeom>
            <a:avLst/>
            <a:gdLst/>
            <a:ahLst/>
            <a:cxnLst/>
            <a:rect l="l" t="t" r="r" b="b"/>
            <a:pathLst>
              <a:path w="33802" h="19569" extrusionOk="0">
                <a:moveTo>
                  <a:pt x="1" y="0"/>
                </a:moveTo>
                <a:lnTo>
                  <a:pt x="1" y="19569"/>
                </a:lnTo>
                <a:lnTo>
                  <a:pt x="33801" y="19569"/>
                </a:lnTo>
                <a:lnTo>
                  <a:pt x="3380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8224181" y="330250"/>
            <a:ext cx="409433" cy="409504"/>
          </a:xfrm>
          <a:custGeom>
            <a:avLst/>
            <a:gdLst/>
            <a:ahLst/>
            <a:cxnLst/>
            <a:rect l="l" t="t" r="r" b="b"/>
            <a:pathLst>
              <a:path w="5785" h="5786" extrusionOk="0">
                <a:moveTo>
                  <a:pt x="2684" y="0"/>
                </a:moveTo>
                <a:lnTo>
                  <a:pt x="2684" y="2391"/>
                </a:lnTo>
                <a:lnTo>
                  <a:pt x="995" y="700"/>
                </a:lnTo>
                <a:lnTo>
                  <a:pt x="701" y="995"/>
                </a:lnTo>
                <a:lnTo>
                  <a:pt x="2392" y="2685"/>
                </a:lnTo>
                <a:lnTo>
                  <a:pt x="0" y="2685"/>
                </a:lnTo>
                <a:lnTo>
                  <a:pt x="0" y="3100"/>
                </a:lnTo>
                <a:lnTo>
                  <a:pt x="2392" y="3100"/>
                </a:lnTo>
                <a:lnTo>
                  <a:pt x="701" y="4791"/>
                </a:lnTo>
                <a:lnTo>
                  <a:pt x="995" y="5085"/>
                </a:lnTo>
                <a:lnTo>
                  <a:pt x="2684" y="3395"/>
                </a:lnTo>
                <a:lnTo>
                  <a:pt x="2684" y="5785"/>
                </a:lnTo>
                <a:lnTo>
                  <a:pt x="3101" y="5785"/>
                </a:lnTo>
                <a:lnTo>
                  <a:pt x="3101" y="3395"/>
                </a:lnTo>
                <a:lnTo>
                  <a:pt x="4790" y="5085"/>
                </a:lnTo>
                <a:lnTo>
                  <a:pt x="5084" y="4791"/>
                </a:lnTo>
                <a:lnTo>
                  <a:pt x="3395" y="3100"/>
                </a:lnTo>
                <a:lnTo>
                  <a:pt x="5784" y="3100"/>
                </a:lnTo>
                <a:lnTo>
                  <a:pt x="5784" y="2685"/>
                </a:lnTo>
                <a:lnTo>
                  <a:pt x="3395" y="2685"/>
                </a:lnTo>
                <a:lnTo>
                  <a:pt x="5084" y="995"/>
                </a:lnTo>
                <a:lnTo>
                  <a:pt x="4790" y="700"/>
                </a:lnTo>
                <a:lnTo>
                  <a:pt x="3101" y="2391"/>
                </a:lnTo>
                <a:lnTo>
                  <a:pt x="310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8"/>
          <p:cNvGrpSpPr/>
          <p:nvPr/>
        </p:nvGrpSpPr>
        <p:grpSpPr>
          <a:xfrm>
            <a:off x="6509206" y="4517472"/>
            <a:ext cx="1919689" cy="182053"/>
            <a:chOff x="715100" y="4613025"/>
            <a:chExt cx="2275052" cy="266081"/>
          </a:xfrm>
        </p:grpSpPr>
        <p:sp>
          <p:nvSpPr>
            <p:cNvPr id="58" name="Google Shape;58;p8"/>
            <p:cNvSpPr/>
            <p:nvPr/>
          </p:nvSpPr>
          <p:spPr>
            <a:xfrm>
              <a:off x="2231570" y="4613049"/>
              <a:ext cx="381064" cy="266058"/>
            </a:xfrm>
            <a:custGeom>
              <a:avLst/>
              <a:gdLst/>
              <a:ahLst/>
              <a:cxnLst/>
              <a:rect l="l" t="t" r="r" b="b"/>
              <a:pathLst>
                <a:path w="2144" h="5608" extrusionOk="0">
                  <a:moveTo>
                    <a:pt x="1107" y="1"/>
                  </a:moveTo>
                  <a:lnTo>
                    <a:pt x="0" y="5608"/>
                  </a:lnTo>
                  <a:lnTo>
                    <a:pt x="2143" y="56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2608910" y="4613049"/>
              <a:ext cx="381242" cy="266058"/>
            </a:xfrm>
            <a:custGeom>
              <a:avLst/>
              <a:gdLst/>
              <a:ahLst/>
              <a:cxnLst/>
              <a:rect l="l" t="t" r="r" b="b"/>
              <a:pathLst>
                <a:path w="2145" h="5608" extrusionOk="0">
                  <a:moveTo>
                    <a:pt x="1106" y="1"/>
                  </a:moveTo>
                  <a:lnTo>
                    <a:pt x="0" y="5608"/>
                  </a:lnTo>
                  <a:lnTo>
                    <a:pt x="2144" y="5608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715100" y="4613049"/>
              <a:ext cx="380708" cy="266010"/>
            </a:xfrm>
            <a:custGeom>
              <a:avLst/>
              <a:gdLst/>
              <a:ahLst/>
              <a:cxnLst/>
              <a:rect l="l" t="t" r="r" b="b"/>
              <a:pathLst>
                <a:path w="2142" h="5607" extrusionOk="0">
                  <a:moveTo>
                    <a:pt x="1106" y="0"/>
                  </a:moveTo>
                  <a:lnTo>
                    <a:pt x="0" y="5607"/>
                  </a:lnTo>
                  <a:lnTo>
                    <a:pt x="2142" y="5607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092440" y="4613049"/>
              <a:ext cx="380886" cy="266010"/>
            </a:xfrm>
            <a:custGeom>
              <a:avLst/>
              <a:gdLst/>
              <a:ahLst/>
              <a:cxnLst/>
              <a:rect l="l" t="t" r="r" b="b"/>
              <a:pathLst>
                <a:path w="2143" h="5607" extrusionOk="0">
                  <a:moveTo>
                    <a:pt x="1106" y="0"/>
                  </a:moveTo>
                  <a:lnTo>
                    <a:pt x="0" y="5607"/>
                  </a:lnTo>
                  <a:lnTo>
                    <a:pt x="2143" y="5607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1473335" y="4613025"/>
              <a:ext cx="380708" cy="266058"/>
            </a:xfrm>
            <a:custGeom>
              <a:avLst/>
              <a:gdLst/>
              <a:ahLst/>
              <a:cxnLst/>
              <a:rect l="l" t="t" r="r" b="b"/>
              <a:pathLst>
                <a:path w="2142" h="5608" extrusionOk="0">
                  <a:moveTo>
                    <a:pt x="1106" y="1"/>
                  </a:moveTo>
                  <a:lnTo>
                    <a:pt x="0" y="5608"/>
                  </a:lnTo>
                  <a:lnTo>
                    <a:pt x="2142" y="5608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850675" y="4613025"/>
              <a:ext cx="380886" cy="266058"/>
            </a:xfrm>
            <a:custGeom>
              <a:avLst/>
              <a:gdLst/>
              <a:ahLst/>
              <a:cxnLst/>
              <a:rect l="l" t="t" r="r" b="b"/>
              <a:pathLst>
                <a:path w="2143" h="5608" extrusionOk="0">
                  <a:moveTo>
                    <a:pt x="1106" y="1"/>
                  </a:moveTo>
                  <a:lnTo>
                    <a:pt x="0" y="5608"/>
                  </a:lnTo>
                  <a:lnTo>
                    <a:pt x="2143" y="5608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8"/>
          <p:cNvGrpSpPr/>
          <p:nvPr/>
        </p:nvGrpSpPr>
        <p:grpSpPr>
          <a:xfrm flipH="1">
            <a:off x="-371607" y="685609"/>
            <a:ext cx="2259925" cy="3772300"/>
            <a:chOff x="3057031" y="1184590"/>
            <a:chExt cx="1782275" cy="2975000"/>
          </a:xfrm>
        </p:grpSpPr>
        <p:sp>
          <p:nvSpPr>
            <p:cNvPr id="65" name="Google Shape;65;p8"/>
            <p:cNvSpPr/>
            <p:nvPr/>
          </p:nvSpPr>
          <p:spPr>
            <a:xfrm rot="2255084">
              <a:off x="4377231" y="1264914"/>
              <a:ext cx="389550" cy="37005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 rot="2255084">
              <a:off x="3739056" y="1436364"/>
              <a:ext cx="389550" cy="37005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 rot="2255084">
              <a:off x="3291481" y="1884039"/>
              <a:ext cx="389550" cy="37005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 rot="2255084">
              <a:off x="3129556" y="2493639"/>
              <a:ext cx="389550" cy="37005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 rot="2255084">
              <a:off x="3291481" y="3103239"/>
              <a:ext cx="389550" cy="37005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 rot="2255084">
              <a:off x="3739056" y="3531864"/>
              <a:ext cx="389550" cy="37005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2255084">
              <a:off x="4377231" y="3709214"/>
              <a:ext cx="389550" cy="37005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87625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dk2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>
            <a:spLocks noGrp="1"/>
          </p:cNvSpPr>
          <p:nvPr>
            <p:ph type="subTitle" idx="1"/>
          </p:nvPr>
        </p:nvSpPr>
        <p:spPr>
          <a:xfrm>
            <a:off x="796800" y="246747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45" name="Google Shape;245;p23"/>
          <p:cNvSpPr txBox="1">
            <a:spLocks noGrp="1"/>
          </p:cNvSpPr>
          <p:nvPr>
            <p:ph type="subTitle" idx="2"/>
          </p:nvPr>
        </p:nvSpPr>
        <p:spPr>
          <a:xfrm>
            <a:off x="720000" y="2767475"/>
            <a:ext cx="2490000" cy="9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3"/>
          <p:cNvSpPr txBox="1">
            <a:spLocks noGrp="1"/>
          </p:cNvSpPr>
          <p:nvPr>
            <p:ph type="subTitle" idx="3"/>
          </p:nvPr>
        </p:nvSpPr>
        <p:spPr>
          <a:xfrm>
            <a:off x="3328350" y="2767474"/>
            <a:ext cx="2487300" cy="9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3"/>
          <p:cNvSpPr txBox="1">
            <a:spLocks noGrp="1"/>
          </p:cNvSpPr>
          <p:nvPr>
            <p:ph type="subTitle" idx="4"/>
          </p:nvPr>
        </p:nvSpPr>
        <p:spPr>
          <a:xfrm>
            <a:off x="5934000" y="2767474"/>
            <a:ext cx="2487300" cy="9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3"/>
          <p:cNvSpPr txBox="1">
            <a:spLocks noGrp="1"/>
          </p:cNvSpPr>
          <p:nvPr>
            <p:ph type="subTitle" idx="5"/>
          </p:nvPr>
        </p:nvSpPr>
        <p:spPr>
          <a:xfrm>
            <a:off x="3403800" y="246747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50" name="Google Shape;250;p23"/>
          <p:cNvSpPr txBox="1">
            <a:spLocks noGrp="1"/>
          </p:cNvSpPr>
          <p:nvPr>
            <p:ph type="subTitle" idx="6"/>
          </p:nvPr>
        </p:nvSpPr>
        <p:spPr>
          <a:xfrm>
            <a:off x="6009450" y="246747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SemiBold"/>
              <a:buNone/>
              <a:defRPr sz="2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grpSp>
        <p:nvGrpSpPr>
          <p:cNvPr id="251" name="Google Shape;251;p23"/>
          <p:cNvGrpSpPr/>
          <p:nvPr/>
        </p:nvGrpSpPr>
        <p:grpSpPr>
          <a:xfrm>
            <a:off x="7766375" y="476938"/>
            <a:ext cx="1377635" cy="688818"/>
            <a:chOff x="6781800" y="0"/>
            <a:chExt cx="2362200" cy="1181100"/>
          </a:xfrm>
        </p:grpSpPr>
        <p:sp>
          <p:nvSpPr>
            <p:cNvPr id="252" name="Google Shape;252;p23"/>
            <p:cNvSpPr/>
            <p:nvPr/>
          </p:nvSpPr>
          <p:spPr>
            <a:xfrm>
              <a:off x="7962900" y="0"/>
              <a:ext cx="1181100" cy="1181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781800" y="0"/>
              <a:ext cx="1181100" cy="1181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23"/>
          <p:cNvSpPr/>
          <p:nvPr/>
        </p:nvSpPr>
        <p:spPr>
          <a:xfrm rot="5400000">
            <a:off x="7594899" y="642093"/>
            <a:ext cx="492606" cy="358521"/>
          </a:xfrm>
          <a:custGeom>
            <a:avLst/>
            <a:gdLst/>
            <a:ahLst/>
            <a:cxnLst/>
            <a:rect l="l" t="t" r="r" b="b"/>
            <a:pathLst>
              <a:path w="7389" h="3696" extrusionOk="0">
                <a:moveTo>
                  <a:pt x="7388" y="3696"/>
                </a:moveTo>
                <a:lnTo>
                  <a:pt x="0" y="3696"/>
                </a:lnTo>
                <a:lnTo>
                  <a:pt x="36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3"/>
          <p:cNvGrpSpPr/>
          <p:nvPr/>
        </p:nvGrpSpPr>
        <p:grpSpPr>
          <a:xfrm>
            <a:off x="719992" y="4530414"/>
            <a:ext cx="1821582" cy="156149"/>
            <a:chOff x="4119875" y="5300175"/>
            <a:chExt cx="691775" cy="59300"/>
          </a:xfrm>
        </p:grpSpPr>
        <p:sp>
          <p:nvSpPr>
            <p:cNvPr id="256" name="Google Shape;256;p23"/>
            <p:cNvSpPr/>
            <p:nvPr/>
          </p:nvSpPr>
          <p:spPr>
            <a:xfrm>
              <a:off x="4119875" y="5300175"/>
              <a:ext cx="59325" cy="59300"/>
            </a:xfrm>
            <a:custGeom>
              <a:avLst/>
              <a:gdLst/>
              <a:ahLst/>
              <a:cxnLst/>
              <a:rect l="l" t="t" r="r" b="b"/>
              <a:pathLst>
                <a:path w="2373" h="2372" extrusionOk="0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1" y="2371"/>
                    <a:pt x="2372" y="1840"/>
                    <a:pt x="2372" y="1185"/>
                  </a:cubicBezTo>
                  <a:cubicBezTo>
                    <a:pt x="2372" y="531"/>
                    <a:pt x="1841" y="0"/>
                    <a:pt x="1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4225275" y="5300175"/>
              <a:ext cx="59325" cy="59300"/>
            </a:xfrm>
            <a:custGeom>
              <a:avLst/>
              <a:gdLst/>
              <a:ahLst/>
              <a:cxnLst/>
              <a:rect l="l" t="t" r="r" b="b"/>
              <a:pathLst>
                <a:path w="2373" h="2372" extrusionOk="0">
                  <a:moveTo>
                    <a:pt x="1186" y="0"/>
                  </a:moveTo>
                  <a:cubicBezTo>
                    <a:pt x="531" y="0"/>
                    <a:pt x="0" y="531"/>
                    <a:pt x="0" y="1185"/>
                  </a:cubicBezTo>
                  <a:cubicBezTo>
                    <a:pt x="0" y="1840"/>
                    <a:pt x="531" y="2371"/>
                    <a:pt x="1186" y="2371"/>
                  </a:cubicBezTo>
                  <a:cubicBezTo>
                    <a:pt x="1841" y="2371"/>
                    <a:pt x="2372" y="1840"/>
                    <a:pt x="2372" y="1185"/>
                  </a:cubicBezTo>
                  <a:cubicBezTo>
                    <a:pt x="2372" y="531"/>
                    <a:pt x="1841" y="0"/>
                    <a:pt x="1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4330700" y="5300175"/>
              <a:ext cx="59325" cy="59300"/>
            </a:xfrm>
            <a:custGeom>
              <a:avLst/>
              <a:gdLst/>
              <a:ahLst/>
              <a:cxnLst/>
              <a:rect l="l" t="t" r="r" b="b"/>
              <a:pathLst>
                <a:path w="2373" h="2372" extrusionOk="0">
                  <a:moveTo>
                    <a:pt x="1186" y="0"/>
                  </a:moveTo>
                  <a:cubicBezTo>
                    <a:pt x="531" y="0"/>
                    <a:pt x="0" y="531"/>
                    <a:pt x="0" y="1185"/>
                  </a:cubicBezTo>
                  <a:cubicBezTo>
                    <a:pt x="0" y="1840"/>
                    <a:pt x="531" y="2371"/>
                    <a:pt x="1186" y="2371"/>
                  </a:cubicBezTo>
                  <a:cubicBezTo>
                    <a:pt x="1841" y="2371"/>
                    <a:pt x="2372" y="1840"/>
                    <a:pt x="2372" y="1185"/>
                  </a:cubicBezTo>
                  <a:cubicBezTo>
                    <a:pt x="2372" y="531"/>
                    <a:pt x="1841" y="0"/>
                    <a:pt x="1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4436125" y="5300175"/>
              <a:ext cx="59300" cy="59300"/>
            </a:xfrm>
            <a:custGeom>
              <a:avLst/>
              <a:gdLst/>
              <a:ahLst/>
              <a:cxnLst/>
              <a:rect l="l" t="t" r="r" b="b"/>
              <a:pathLst>
                <a:path w="2372" h="2372" extrusionOk="0">
                  <a:moveTo>
                    <a:pt x="1186" y="0"/>
                  </a:moveTo>
                  <a:cubicBezTo>
                    <a:pt x="531" y="0"/>
                    <a:pt x="0" y="531"/>
                    <a:pt x="0" y="1185"/>
                  </a:cubicBezTo>
                  <a:cubicBezTo>
                    <a:pt x="0" y="1840"/>
                    <a:pt x="531" y="2371"/>
                    <a:pt x="1186" y="2371"/>
                  </a:cubicBezTo>
                  <a:cubicBezTo>
                    <a:pt x="1841" y="2371"/>
                    <a:pt x="2372" y="1840"/>
                    <a:pt x="2372" y="1185"/>
                  </a:cubicBezTo>
                  <a:cubicBezTo>
                    <a:pt x="2372" y="531"/>
                    <a:pt x="1841" y="0"/>
                    <a:pt x="1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4541500" y="5300175"/>
              <a:ext cx="59300" cy="59300"/>
            </a:xfrm>
            <a:custGeom>
              <a:avLst/>
              <a:gdLst/>
              <a:ahLst/>
              <a:cxnLst/>
              <a:rect l="l" t="t" r="r" b="b"/>
              <a:pathLst>
                <a:path w="2372" h="2372" extrusionOk="0">
                  <a:moveTo>
                    <a:pt x="1187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7" y="2371"/>
                  </a:cubicBezTo>
                  <a:cubicBezTo>
                    <a:pt x="1842" y="2371"/>
                    <a:pt x="2372" y="1840"/>
                    <a:pt x="2372" y="1185"/>
                  </a:cubicBezTo>
                  <a:cubicBezTo>
                    <a:pt x="2372" y="531"/>
                    <a:pt x="1842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4646925" y="5300175"/>
              <a:ext cx="59300" cy="59300"/>
            </a:xfrm>
            <a:custGeom>
              <a:avLst/>
              <a:gdLst/>
              <a:ahLst/>
              <a:cxnLst/>
              <a:rect l="l" t="t" r="r" b="b"/>
              <a:pathLst>
                <a:path w="2372" h="2372" extrusionOk="0">
                  <a:moveTo>
                    <a:pt x="1187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7" y="2371"/>
                  </a:cubicBezTo>
                  <a:cubicBezTo>
                    <a:pt x="1842" y="2371"/>
                    <a:pt x="2372" y="1840"/>
                    <a:pt x="2372" y="1185"/>
                  </a:cubicBezTo>
                  <a:cubicBezTo>
                    <a:pt x="2372" y="531"/>
                    <a:pt x="1842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4752350" y="5300175"/>
              <a:ext cx="59300" cy="59300"/>
            </a:xfrm>
            <a:custGeom>
              <a:avLst/>
              <a:gdLst/>
              <a:ahLst/>
              <a:cxnLst/>
              <a:rect l="l" t="t" r="r" b="b"/>
              <a:pathLst>
                <a:path w="2372" h="2372" extrusionOk="0">
                  <a:moveTo>
                    <a:pt x="1187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7" y="2371"/>
                  </a:cubicBezTo>
                  <a:cubicBezTo>
                    <a:pt x="1841" y="2371"/>
                    <a:pt x="2371" y="1840"/>
                    <a:pt x="2371" y="1185"/>
                  </a:cubicBezTo>
                  <a:cubicBezTo>
                    <a:pt x="2371" y="531"/>
                    <a:pt x="1841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3"/>
          <p:cNvSpPr/>
          <p:nvPr/>
        </p:nvSpPr>
        <p:spPr>
          <a:xfrm rot="5400000">
            <a:off x="8278799" y="642093"/>
            <a:ext cx="492606" cy="358521"/>
          </a:xfrm>
          <a:custGeom>
            <a:avLst/>
            <a:gdLst/>
            <a:ahLst/>
            <a:cxnLst/>
            <a:rect l="l" t="t" r="r" b="b"/>
            <a:pathLst>
              <a:path w="7389" h="3696" extrusionOk="0">
                <a:moveTo>
                  <a:pt x="7388" y="3696"/>
                </a:moveTo>
                <a:lnTo>
                  <a:pt x="0" y="3696"/>
                </a:lnTo>
                <a:lnTo>
                  <a:pt x="369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5780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accen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07625"/>
            <a:ext cx="7704000" cy="3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 rot="10800000">
            <a:off x="7025601" y="3913124"/>
            <a:ext cx="2099348" cy="1050326"/>
            <a:chOff x="11926" y="181699"/>
            <a:chExt cx="2099348" cy="1050326"/>
          </a:xfrm>
        </p:grpSpPr>
        <p:sp>
          <p:nvSpPr>
            <p:cNvPr id="23" name="Google Shape;23;p4"/>
            <p:cNvSpPr/>
            <p:nvPr/>
          </p:nvSpPr>
          <p:spPr>
            <a:xfrm rot="-5400000" flipH="1">
              <a:off x="706051" y="183591"/>
              <a:ext cx="349602" cy="349602"/>
            </a:xfrm>
            <a:custGeom>
              <a:avLst/>
              <a:gdLst/>
              <a:ahLst/>
              <a:cxnLst/>
              <a:rect l="l" t="t" r="r" b="b"/>
              <a:pathLst>
                <a:path w="3695" h="3695" extrusionOk="0">
                  <a:moveTo>
                    <a:pt x="1" y="0"/>
                  </a:moveTo>
                  <a:cubicBezTo>
                    <a:pt x="1" y="2040"/>
                    <a:pt x="1654" y="3694"/>
                    <a:pt x="3695" y="3694"/>
                  </a:cubicBezTo>
                  <a:lnTo>
                    <a:pt x="36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 rot="-5400000" flipH="1">
              <a:off x="359684" y="532963"/>
              <a:ext cx="349602" cy="349697"/>
            </a:xfrm>
            <a:custGeom>
              <a:avLst/>
              <a:gdLst/>
              <a:ahLst/>
              <a:cxnLst/>
              <a:rect l="l" t="t" r="r" b="b"/>
              <a:pathLst>
                <a:path w="3695" h="3696" extrusionOk="0">
                  <a:moveTo>
                    <a:pt x="3695" y="1"/>
                  </a:moveTo>
                  <a:cubicBezTo>
                    <a:pt x="1655" y="1"/>
                    <a:pt x="0" y="1654"/>
                    <a:pt x="0" y="3695"/>
                  </a:cubicBezTo>
                  <a:lnTo>
                    <a:pt x="3695" y="3695"/>
                  </a:lnTo>
                  <a:lnTo>
                    <a:pt x="36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 rot="-5400000" flipH="1">
              <a:off x="359732" y="183503"/>
              <a:ext cx="349508" cy="349697"/>
            </a:xfrm>
            <a:custGeom>
              <a:avLst/>
              <a:gdLst/>
              <a:ahLst/>
              <a:cxnLst/>
              <a:rect l="l" t="t" r="r" b="b"/>
              <a:pathLst>
                <a:path w="3694" h="3696" extrusionOk="0">
                  <a:moveTo>
                    <a:pt x="0" y="1"/>
                  </a:moveTo>
                  <a:lnTo>
                    <a:pt x="0" y="3695"/>
                  </a:lnTo>
                  <a:lnTo>
                    <a:pt x="3693" y="3695"/>
                  </a:lnTo>
                  <a:cubicBezTo>
                    <a:pt x="3693" y="1655"/>
                    <a:pt x="2041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 rot="-5400000" flipH="1">
              <a:off x="1055560" y="181699"/>
              <a:ext cx="353292" cy="353292"/>
            </a:xfrm>
            <a:custGeom>
              <a:avLst/>
              <a:gdLst/>
              <a:ahLst/>
              <a:cxnLst/>
              <a:rect l="l" t="t" r="r" b="b"/>
              <a:pathLst>
                <a:path w="3734" h="3734" extrusionOk="0">
                  <a:moveTo>
                    <a:pt x="3734" y="1866"/>
                  </a:moveTo>
                  <a:cubicBezTo>
                    <a:pt x="3734" y="2897"/>
                    <a:pt x="2899" y="3733"/>
                    <a:pt x="1868" y="3733"/>
                  </a:cubicBezTo>
                  <a:cubicBezTo>
                    <a:pt x="837" y="3733"/>
                    <a:pt x="1" y="2897"/>
                    <a:pt x="1" y="1866"/>
                  </a:cubicBezTo>
                  <a:cubicBezTo>
                    <a:pt x="1" y="835"/>
                    <a:pt x="837" y="0"/>
                    <a:pt x="1868" y="0"/>
                  </a:cubicBezTo>
                  <a:cubicBezTo>
                    <a:pt x="2899" y="0"/>
                    <a:pt x="3734" y="835"/>
                    <a:pt x="3734" y="18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 flipH="1">
              <a:off x="186680" y="707763"/>
              <a:ext cx="349508" cy="699016"/>
            </a:xfrm>
            <a:custGeom>
              <a:avLst/>
              <a:gdLst/>
              <a:ahLst/>
              <a:cxnLst/>
              <a:rect l="l" t="t" r="r" b="b"/>
              <a:pathLst>
                <a:path w="3694" h="7388" extrusionOk="0">
                  <a:moveTo>
                    <a:pt x="1" y="1"/>
                  </a:moveTo>
                  <a:cubicBezTo>
                    <a:pt x="2041" y="1"/>
                    <a:pt x="3694" y="1655"/>
                    <a:pt x="3694" y="3695"/>
                  </a:cubicBezTo>
                  <a:cubicBezTo>
                    <a:pt x="3694" y="5733"/>
                    <a:pt x="2039" y="7388"/>
                    <a:pt x="1" y="73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-5400000" flipH="1">
              <a:off x="1586966" y="8884"/>
              <a:ext cx="349602" cy="699016"/>
            </a:xfrm>
            <a:custGeom>
              <a:avLst/>
              <a:gdLst/>
              <a:ahLst/>
              <a:cxnLst/>
              <a:rect l="l" t="t" r="r" b="b"/>
              <a:pathLst>
                <a:path w="3695" h="7388" extrusionOk="0">
                  <a:moveTo>
                    <a:pt x="3695" y="7388"/>
                  </a:moveTo>
                  <a:cubicBezTo>
                    <a:pt x="1654" y="7388"/>
                    <a:pt x="1" y="5733"/>
                    <a:pt x="1" y="3694"/>
                  </a:cubicBezTo>
                  <a:cubicBezTo>
                    <a:pt x="1" y="1655"/>
                    <a:pt x="1655" y="1"/>
                    <a:pt x="3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/>
          <p:nvPr/>
        </p:nvSpPr>
        <p:spPr>
          <a:xfrm>
            <a:off x="8224181" y="460075"/>
            <a:ext cx="409433" cy="409504"/>
          </a:xfrm>
          <a:custGeom>
            <a:avLst/>
            <a:gdLst/>
            <a:ahLst/>
            <a:cxnLst/>
            <a:rect l="l" t="t" r="r" b="b"/>
            <a:pathLst>
              <a:path w="5785" h="5786" extrusionOk="0">
                <a:moveTo>
                  <a:pt x="2684" y="0"/>
                </a:moveTo>
                <a:lnTo>
                  <a:pt x="2684" y="2391"/>
                </a:lnTo>
                <a:lnTo>
                  <a:pt x="995" y="700"/>
                </a:lnTo>
                <a:lnTo>
                  <a:pt x="701" y="995"/>
                </a:lnTo>
                <a:lnTo>
                  <a:pt x="2392" y="2685"/>
                </a:lnTo>
                <a:lnTo>
                  <a:pt x="0" y="2685"/>
                </a:lnTo>
                <a:lnTo>
                  <a:pt x="0" y="3100"/>
                </a:lnTo>
                <a:lnTo>
                  <a:pt x="2392" y="3100"/>
                </a:lnTo>
                <a:lnTo>
                  <a:pt x="701" y="4791"/>
                </a:lnTo>
                <a:lnTo>
                  <a:pt x="995" y="5085"/>
                </a:lnTo>
                <a:lnTo>
                  <a:pt x="2684" y="3395"/>
                </a:lnTo>
                <a:lnTo>
                  <a:pt x="2684" y="5785"/>
                </a:lnTo>
                <a:lnTo>
                  <a:pt x="3101" y="5785"/>
                </a:lnTo>
                <a:lnTo>
                  <a:pt x="3101" y="3395"/>
                </a:lnTo>
                <a:lnTo>
                  <a:pt x="4790" y="5085"/>
                </a:lnTo>
                <a:lnTo>
                  <a:pt x="5084" y="4791"/>
                </a:lnTo>
                <a:lnTo>
                  <a:pt x="3395" y="3100"/>
                </a:lnTo>
                <a:lnTo>
                  <a:pt x="5784" y="3100"/>
                </a:lnTo>
                <a:lnTo>
                  <a:pt x="5784" y="2685"/>
                </a:lnTo>
                <a:lnTo>
                  <a:pt x="3395" y="2685"/>
                </a:lnTo>
                <a:lnTo>
                  <a:pt x="5084" y="995"/>
                </a:lnTo>
                <a:lnTo>
                  <a:pt x="4790" y="700"/>
                </a:lnTo>
                <a:lnTo>
                  <a:pt x="3101" y="2391"/>
                </a:lnTo>
                <a:lnTo>
                  <a:pt x="310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713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2866800" cy="9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4571950" y="-12"/>
            <a:ext cx="4572059" cy="5143516"/>
          </a:xfrm>
          <a:custGeom>
            <a:avLst/>
            <a:gdLst/>
            <a:ahLst/>
            <a:cxnLst/>
            <a:rect l="l" t="t" r="r" b="b"/>
            <a:pathLst>
              <a:path w="33802" h="19569" extrusionOk="0">
                <a:moveTo>
                  <a:pt x="1" y="0"/>
                </a:moveTo>
                <a:lnTo>
                  <a:pt x="1" y="19569"/>
                </a:lnTo>
                <a:lnTo>
                  <a:pt x="33801" y="19569"/>
                </a:lnTo>
                <a:lnTo>
                  <a:pt x="3380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8224181" y="460075"/>
            <a:ext cx="409433" cy="409504"/>
          </a:xfrm>
          <a:custGeom>
            <a:avLst/>
            <a:gdLst/>
            <a:ahLst/>
            <a:cxnLst/>
            <a:rect l="l" t="t" r="r" b="b"/>
            <a:pathLst>
              <a:path w="5785" h="5786" extrusionOk="0">
                <a:moveTo>
                  <a:pt x="2684" y="0"/>
                </a:moveTo>
                <a:lnTo>
                  <a:pt x="2684" y="2391"/>
                </a:lnTo>
                <a:lnTo>
                  <a:pt x="995" y="700"/>
                </a:lnTo>
                <a:lnTo>
                  <a:pt x="701" y="995"/>
                </a:lnTo>
                <a:lnTo>
                  <a:pt x="2392" y="2685"/>
                </a:lnTo>
                <a:lnTo>
                  <a:pt x="0" y="2685"/>
                </a:lnTo>
                <a:lnTo>
                  <a:pt x="0" y="3100"/>
                </a:lnTo>
                <a:lnTo>
                  <a:pt x="2392" y="3100"/>
                </a:lnTo>
                <a:lnTo>
                  <a:pt x="701" y="4791"/>
                </a:lnTo>
                <a:lnTo>
                  <a:pt x="995" y="5085"/>
                </a:lnTo>
                <a:lnTo>
                  <a:pt x="2684" y="3395"/>
                </a:lnTo>
                <a:lnTo>
                  <a:pt x="2684" y="5785"/>
                </a:lnTo>
                <a:lnTo>
                  <a:pt x="3101" y="5785"/>
                </a:lnTo>
                <a:lnTo>
                  <a:pt x="3101" y="3395"/>
                </a:lnTo>
                <a:lnTo>
                  <a:pt x="4790" y="5085"/>
                </a:lnTo>
                <a:lnTo>
                  <a:pt x="5084" y="4791"/>
                </a:lnTo>
                <a:lnTo>
                  <a:pt x="3395" y="3100"/>
                </a:lnTo>
                <a:lnTo>
                  <a:pt x="5784" y="3100"/>
                </a:lnTo>
                <a:lnTo>
                  <a:pt x="5784" y="2685"/>
                </a:lnTo>
                <a:lnTo>
                  <a:pt x="3395" y="2685"/>
                </a:lnTo>
                <a:lnTo>
                  <a:pt x="5084" y="995"/>
                </a:lnTo>
                <a:lnTo>
                  <a:pt x="4790" y="700"/>
                </a:lnTo>
                <a:lnTo>
                  <a:pt x="3101" y="2391"/>
                </a:lnTo>
                <a:lnTo>
                  <a:pt x="310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34;p15"/>
          <p:cNvGrpSpPr/>
          <p:nvPr/>
        </p:nvGrpSpPr>
        <p:grpSpPr>
          <a:xfrm>
            <a:off x="719992" y="4530414"/>
            <a:ext cx="1821582" cy="156149"/>
            <a:chOff x="4119875" y="5300175"/>
            <a:chExt cx="691775" cy="59300"/>
          </a:xfrm>
        </p:grpSpPr>
        <p:sp>
          <p:nvSpPr>
            <p:cNvPr id="135" name="Google Shape;135;p15"/>
            <p:cNvSpPr/>
            <p:nvPr/>
          </p:nvSpPr>
          <p:spPr>
            <a:xfrm>
              <a:off x="4119875" y="5300175"/>
              <a:ext cx="59325" cy="59300"/>
            </a:xfrm>
            <a:custGeom>
              <a:avLst/>
              <a:gdLst/>
              <a:ahLst/>
              <a:cxnLst/>
              <a:rect l="l" t="t" r="r" b="b"/>
              <a:pathLst>
                <a:path w="2373" h="2372" extrusionOk="0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1" y="2371"/>
                    <a:pt x="2372" y="1840"/>
                    <a:pt x="2372" y="1185"/>
                  </a:cubicBezTo>
                  <a:cubicBezTo>
                    <a:pt x="2372" y="531"/>
                    <a:pt x="1841" y="0"/>
                    <a:pt x="1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4225275" y="5300175"/>
              <a:ext cx="59325" cy="59300"/>
            </a:xfrm>
            <a:custGeom>
              <a:avLst/>
              <a:gdLst/>
              <a:ahLst/>
              <a:cxnLst/>
              <a:rect l="l" t="t" r="r" b="b"/>
              <a:pathLst>
                <a:path w="2373" h="2372" extrusionOk="0">
                  <a:moveTo>
                    <a:pt x="1186" y="0"/>
                  </a:moveTo>
                  <a:cubicBezTo>
                    <a:pt x="531" y="0"/>
                    <a:pt x="0" y="531"/>
                    <a:pt x="0" y="1185"/>
                  </a:cubicBezTo>
                  <a:cubicBezTo>
                    <a:pt x="0" y="1840"/>
                    <a:pt x="531" y="2371"/>
                    <a:pt x="1186" y="2371"/>
                  </a:cubicBezTo>
                  <a:cubicBezTo>
                    <a:pt x="1841" y="2371"/>
                    <a:pt x="2372" y="1840"/>
                    <a:pt x="2372" y="1185"/>
                  </a:cubicBezTo>
                  <a:cubicBezTo>
                    <a:pt x="2372" y="531"/>
                    <a:pt x="1841" y="0"/>
                    <a:pt x="1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4330700" y="5300175"/>
              <a:ext cx="59325" cy="59300"/>
            </a:xfrm>
            <a:custGeom>
              <a:avLst/>
              <a:gdLst/>
              <a:ahLst/>
              <a:cxnLst/>
              <a:rect l="l" t="t" r="r" b="b"/>
              <a:pathLst>
                <a:path w="2373" h="2372" extrusionOk="0">
                  <a:moveTo>
                    <a:pt x="1186" y="0"/>
                  </a:moveTo>
                  <a:cubicBezTo>
                    <a:pt x="531" y="0"/>
                    <a:pt x="0" y="531"/>
                    <a:pt x="0" y="1185"/>
                  </a:cubicBezTo>
                  <a:cubicBezTo>
                    <a:pt x="0" y="1840"/>
                    <a:pt x="531" y="2371"/>
                    <a:pt x="1186" y="2371"/>
                  </a:cubicBezTo>
                  <a:cubicBezTo>
                    <a:pt x="1841" y="2371"/>
                    <a:pt x="2372" y="1840"/>
                    <a:pt x="2372" y="1185"/>
                  </a:cubicBezTo>
                  <a:cubicBezTo>
                    <a:pt x="2372" y="531"/>
                    <a:pt x="1841" y="0"/>
                    <a:pt x="1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4436125" y="5300175"/>
              <a:ext cx="59300" cy="59300"/>
            </a:xfrm>
            <a:custGeom>
              <a:avLst/>
              <a:gdLst/>
              <a:ahLst/>
              <a:cxnLst/>
              <a:rect l="l" t="t" r="r" b="b"/>
              <a:pathLst>
                <a:path w="2372" h="2372" extrusionOk="0">
                  <a:moveTo>
                    <a:pt x="1186" y="0"/>
                  </a:moveTo>
                  <a:cubicBezTo>
                    <a:pt x="531" y="0"/>
                    <a:pt x="0" y="531"/>
                    <a:pt x="0" y="1185"/>
                  </a:cubicBezTo>
                  <a:cubicBezTo>
                    <a:pt x="0" y="1840"/>
                    <a:pt x="531" y="2371"/>
                    <a:pt x="1186" y="2371"/>
                  </a:cubicBezTo>
                  <a:cubicBezTo>
                    <a:pt x="1841" y="2371"/>
                    <a:pt x="2372" y="1840"/>
                    <a:pt x="2372" y="1185"/>
                  </a:cubicBezTo>
                  <a:cubicBezTo>
                    <a:pt x="2372" y="531"/>
                    <a:pt x="1841" y="0"/>
                    <a:pt x="1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4541500" y="5300175"/>
              <a:ext cx="59300" cy="59300"/>
            </a:xfrm>
            <a:custGeom>
              <a:avLst/>
              <a:gdLst/>
              <a:ahLst/>
              <a:cxnLst/>
              <a:rect l="l" t="t" r="r" b="b"/>
              <a:pathLst>
                <a:path w="2372" h="2372" extrusionOk="0">
                  <a:moveTo>
                    <a:pt x="1187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7" y="2371"/>
                  </a:cubicBezTo>
                  <a:cubicBezTo>
                    <a:pt x="1842" y="2371"/>
                    <a:pt x="2372" y="1840"/>
                    <a:pt x="2372" y="1185"/>
                  </a:cubicBezTo>
                  <a:cubicBezTo>
                    <a:pt x="2372" y="531"/>
                    <a:pt x="1842" y="0"/>
                    <a:pt x="1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4646925" y="5300175"/>
              <a:ext cx="59300" cy="59300"/>
            </a:xfrm>
            <a:custGeom>
              <a:avLst/>
              <a:gdLst/>
              <a:ahLst/>
              <a:cxnLst/>
              <a:rect l="l" t="t" r="r" b="b"/>
              <a:pathLst>
                <a:path w="2372" h="2372" extrusionOk="0">
                  <a:moveTo>
                    <a:pt x="1187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7" y="2371"/>
                  </a:cubicBezTo>
                  <a:cubicBezTo>
                    <a:pt x="1842" y="2371"/>
                    <a:pt x="2372" y="1840"/>
                    <a:pt x="2372" y="1185"/>
                  </a:cubicBezTo>
                  <a:cubicBezTo>
                    <a:pt x="2372" y="531"/>
                    <a:pt x="1842" y="0"/>
                    <a:pt x="1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4752350" y="5300175"/>
              <a:ext cx="59300" cy="59300"/>
            </a:xfrm>
            <a:custGeom>
              <a:avLst/>
              <a:gdLst/>
              <a:ahLst/>
              <a:cxnLst/>
              <a:rect l="l" t="t" r="r" b="b"/>
              <a:pathLst>
                <a:path w="2372" h="2372" extrusionOk="0">
                  <a:moveTo>
                    <a:pt x="1187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7" y="2371"/>
                  </a:cubicBezTo>
                  <a:cubicBezTo>
                    <a:pt x="1841" y="2371"/>
                    <a:pt x="2371" y="1840"/>
                    <a:pt x="2371" y="1185"/>
                  </a:cubicBezTo>
                  <a:cubicBezTo>
                    <a:pt x="2371" y="531"/>
                    <a:pt x="1841" y="0"/>
                    <a:pt x="1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78393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/>
          <p:nvPr/>
        </p:nvSpPr>
        <p:spPr>
          <a:xfrm rot="5400000">
            <a:off x="8079297" y="183591"/>
            <a:ext cx="349602" cy="349602"/>
          </a:xfrm>
          <a:custGeom>
            <a:avLst/>
            <a:gdLst/>
            <a:ahLst/>
            <a:cxnLst/>
            <a:rect l="l" t="t" r="r" b="b"/>
            <a:pathLst>
              <a:path w="3695" h="3695" extrusionOk="0">
                <a:moveTo>
                  <a:pt x="1" y="0"/>
                </a:moveTo>
                <a:cubicBezTo>
                  <a:pt x="1" y="2040"/>
                  <a:pt x="1654" y="3694"/>
                  <a:pt x="3695" y="3694"/>
                </a:cubicBezTo>
                <a:lnTo>
                  <a:pt x="369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3"/>
          <p:cNvSpPr/>
          <p:nvPr/>
        </p:nvSpPr>
        <p:spPr>
          <a:xfrm rot="5400000">
            <a:off x="8425664" y="532963"/>
            <a:ext cx="349602" cy="349697"/>
          </a:xfrm>
          <a:custGeom>
            <a:avLst/>
            <a:gdLst/>
            <a:ahLst/>
            <a:cxnLst/>
            <a:rect l="l" t="t" r="r" b="b"/>
            <a:pathLst>
              <a:path w="3695" h="3696" extrusionOk="0">
                <a:moveTo>
                  <a:pt x="3695" y="1"/>
                </a:moveTo>
                <a:cubicBezTo>
                  <a:pt x="1655" y="1"/>
                  <a:pt x="0" y="1654"/>
                  <a:pt x="0" y="3695"/>
                </a:cubicBezTo>
                <a:lnTo>
                  <a:pt x="3695" y="3695"/>
                </a:lnTo>
                <a:lnTo>
                  <a:pt x="36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3"/>
          <p:cNvSpPr/>
          <p:nvPr/>
        </p:nvSpPr>
        <p:spPr>
          <a:xfrm rot="5400000">
            <a:off x="7726099" y="181699"/>
            <a:ext cx="353292" cy="353292"/>
          </a:xfrm>
          <a:custGeom>
            <a:avLst/>
            <a:gdLst/>
            <a:ahLst/>
            <a:cxnLst/>
            <a:rect l="l" t="t" r="r" b="b"/>
            <a:pathLst>
              <a:path w="3734" h="3734" extrusionOk="0">
                <a:moveTo>
                  <a:pt x="3734" y="1866"/>
                </a:moveTo>
                <a:cubicBezTo>
                  <a:pt x="3734" y="2897"/>
                  <a:pt x="2899" y="3733"/>
                  <a:pt x="1868" y="3733"/>
                </a:cubicBezTo>
                <a:cubicBezTo>
                  <a:pt x="837" y="3733"/>
                  <a:pt x="1" y="2897"/>
                  <a:pt x="1" y="1866"/>
                </a:cubicBezTo>
                <a:cubicBezTo>
                  <a:pt x="1" y="835"/>
                  <a:pt x="837" y="0"/>
                  <a:pt x="1868" y="0"/>
                </a:cubicBezTo>
                <a:cubicBezTo>
                  <a:pt x="2899" y="0"/>
                  <a:pt x="3734" y="835"/>
                  <a:pt x="3734" y="18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3"/>
          <p:cNvSpPr/>
          <p:nvPr/>
        </p:nvSpPr>
        <p:spPr>
          <a:xfrm rot="5400000">
            <a:off x="7198383" y="8884"/>
            <a:ext cx="349602" cy="699016"/>
          </a:xfrm>
          <a:custGeom>
            <a:avLst/>
            <a:gdLst/>
            <a:ahLst/>
            <a:cxnLst/>
            <a:rect l="l" t="t" r="r" b="b"/>
            <a:pathLst>
              <a:path w="3695" h="7388" extrusionOk="0">
                <a:moveTo>
                  <a:pt x="3695" y="7388"/>
                </a:moveTo>
                <a:cubicBezTo>
                  <a:pt x="1654" y="7388"/>
                  <a:pt x="1" y="5733"/>
                  <a:pt x="1" y="3694"/>
                </a:cubicBezTo>
                <a:cubicBezTo>
                  <a:pt x="1" y="1655"/>
                  <a:pt x="1655" y="1"/>
                  <a:pt x="36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3"/>
          <p:cNvSpPr/>
          <p:nvPr/>
        </p:nvSpPr>
        <p:spPr>
          <a:xfrm rot="5400000">
            <a:off x="8598763" y="707763"/>
            <a:ext cx="349508" cy="699016"/>
          </a:xfrm>
          <a:custGeom>
            <a:avLst/>
            <a:gdLst/>
            <a:ahLst/>
            <a:cxnLst/>
            <a:rect l="l" t="t" r="r" b="b"/>
            <a:pathLst>
              <a:path w="3694" h="7388" extrusionOk="0">
                <a:moveTo>
                  <a:pt x="1" y="1"/>
                </a:moveTo>
                <a:cubicBezTo>
                  <a:pt x="2041" y="1"/>
                  <a:pt x="3694" y="1655"/>
                  <a:pt x="3694" y="3695"/>
                </a:cubicBezTo>
                <a:cubicBezTo>
                  <a:pt x="3694" y="5733"/>
                  <a:pt x="2039" y="7388"/>
                  <a:pt x="1" y="73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057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accent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6"/>
          <p:cNvSpPr txBox="1">
            <a:spLocks noGrp="1"/>
          </p:cNvSpPr>
          <p:nvPr>
            <p:ph type="subTitle" idx="1"/>
          </p:nvPr>
        </p:nvSpPr>
        <p:spPr>
          <a:xfrm>
            <a:off x="839744" y="2267285"/>
            <a:ext cx="2091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6"/>
          <p:cNvSpPr txBox="1">
            <a:spLocks noGrp="1"/>
          </p:cNvSpPr>
          <p:nvPr>
            <p:ph type="subTitle" idx="2"/>
          </p:nvPr>
        </p:nvSpPr>
        <p:spPr>
          <a:xfrm>
            <a:off x="3525048" y="2267286"/>
            <a:ext cx="2094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6"/>
          <p:cNvSpPr txBox="1">
            <a:spLocks noGrp="1"/>
          </p:cNvSpPr>
          <p:nvPr>
            <p:ph type="subTitle" idx="3"/>
          </p:nvPr>
        </p:nvSpPr>
        <p:spPr>
          <a:xfrm>
            <a:off x="6212466" y="2267286"/>
            <a:ext cx="208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6"/>
          <p:cNvSpPr txBox="1">
            <a:spLocks noGrp="1"/>
          </p:cNvSpPr>
          <p:nvPr>
            <p:ph type="subTitle" idx="4"/>
          </p:nvPr>
        </p:nvSpPr>
        <p:spPr>
          <a:xfrm>
            <a:off x="839744" y="3955875"/>
            <a:ext cx="2091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5"/>
          </p:nvPr>
        </p:nvSpPr>
        <p:spPr>
          <a:xfrm>
            <a:off x="3525048" y="3955878"/>
            <a:ext cx="2094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6"/>
          <p:cNvSpPr txBox="1">
            <a:spLocks noGrp="1"/>
          </p:cNvSpPr>
          <p:nvPr>
            <p:ph type="subTitle" idx="6"/>
          </p:nvPr>
        </p:nvSpPr>
        <p:spPr>
          <a:xfrm>
            <a:off x="6212466" y="3955878"/>
            <a:ext cx="208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6"/>
          <p:cNvSpPr txBox="1">
            <a:spLocks noGrp="1"/>
          </p:cNvSpPr>
          <p:nvPr>
            <p:ph type="subTitle" idx="7"/>
          </p:nvPr>
        </p:nvSpPr>
        <p:spPr>
          <a:xfrm>
            <a:off x="839744" y="1871025"/>
            <a:ext cx="2091900" cy="39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00" name="Google Shape;300;p26"/>
          <p:cNvSpPr txBox="1">
            <a:spLocks noGrp="1"/>
          </p:cNvSpPr>
          <p:nvPr>
            <p:ph type="subTitle" idx="8"/>
          </p:nvPr>
        </p:nvSpPr>
        <p:spPr>
          <a:xfrm>
            <a:off x="3525048" y="1871025"/>
            <a:ext cx="2094000" cy="39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01" name="Google Shape;301;p26"/>
          <p:cNvSpPr txBox="1">
            <a:spLocks noGrp="1"/>
          </p:cNvSpPr>
          <p:nvPr>
            <p:ph type="subTitle" idx="9"/>
          </p:nvPr>
        </p:nvSpPr>
        <p:spPr>
          <a:xfrm>
            <a:off x="6212466" y="1871025"/>
            <a:ext cx="2089500" cy="39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02" name="Google Shape;302;p26"/>
          <p:cNvSpPr txBox="1">
            <a:spLocks noGrp="1"/>
          </p:cNvSpPr>
          <p:nvPr>
            <p:ph type="subTitle" idx="13"/>
          </p:nvPr>
        </p:nvSpPr>
        <p:spPr>
          <a:xfrm>
            <a:off x="839744" y="3553573"/>
            <a:ext cx="2091900" cy="40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03" name="Google Shape;303;p26"/>
          <p:cNvSpPr txBox="1">
            <a:spLocks noGrp="1"/>
          </p:cNvSpPr>
          <p:nvPr>
            <p:ph type="subTitle" idx="14"/>
          </p:nvPr>
        </p:nvSpPr>
        <p:spPr>
          <a:xfrm>
            <a:off x="3525048" y="3553574"/>
            <a:ext cx="2094000" cy="40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04" name="Google Shape;304;p26"/>
          <p:cNvSpPr txBox="1">
            <a:spLocks noGrp="1"/>
          </p:cNvSpPr>
          <p:nvPr>
            <p:ph type="subTitle" idx="15"/>
          </p:nvPr>
        </p:nvSpPr>
        <p:spPr>
          <a:xfrm>
            <a:off x="6212466" y="3553574"/>
            <a:ext cx="2089500" cy="40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8138400" y="0"/>
            <a:ext cx="1005600" cy="100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7132800" y="0"/>
            <a:ext cx="1005600" cy="100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"/>
          <p:cNvSpPr/>
          <p:nvPr/>
        </p:nvSpPr>
        <p:spPr>
          <a:xfrm rot="5400000">
            <a:off x="7858563" y="287860"/>
            <a:ext cx="989400" cy="429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7325650" y="192816"/>
            <a:ext cx="619912" cy="619964"/>
            <a:chOff x="4355313" y="604595"/>
            <a:chExt cx="433474" cy="433511"/>
          </a:xfrm>
        </p:grpSpPr>
        <p:sp>
          <p:nvSpPr>
            <p:cNvPr id="309" name="Google Shape;309;p26"/>
            <p:cNvSpPr/>
            <p:nvPr/>
          </p:nvSpPr>
          <p:spPr>
            <a:xfrm>
              <a:off x="4355313" y="604595"/>
              <a:ext cx="433474" cy="433511"/>
            </a:xfrm>
            <a:custGeom>
              <a:avLst/>
              <a:gdLst/>
              <a:ahLst/>
              <a:cxnLst/>
              <a:rect l="l" t="t" r="r" b="b"/>
              <a:pathLst>
                <a:path w="11772" h="11773" extrusionOk="0">
                  <a:moveTo>
                    <a:pt x="1" y="1"/>
                  </a:moveTo>
                  <a:lnTo>
                    <a:pt x="3322" y="3323"/>
                  </a:lnTo>
                  <a:lnTo>
                    <a:pt x="8450" y="3323"/>
                  </a:lnTo>
                  <a:lnTo>
                    <a:pt x="8450" y="8450"/>
                  </a:lnTo>
                  <a:lnTo>
                    <a:pt x="11772" y="11773"/>
                  </a:lnTo>
                  <a:lnTo>
                    <a:pt x="117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355313" y="604595"/>
              <a:ext cx="433474" cy="433511"/>
            </a:xfrm>
            <a:custGeom>
              <a:avLst/>
              <a:gdLst/>
              <a:ahLst/>
              <a:cxnLst/>
              <a:rect l="l" t="t" r="r" b="b"/>
              <a:pathLst>
                <a:path w="11772" h="11773" extrusionOk="0">
                  <a:moveTo>
                    <a:pt x="1" y="1"/>
                  </a:moveTo>
                  <a:lnTo>
                    <a:pt x="1" y="11773"/>
                  </a:lnTo>
                  <a:lnTo>
                    <a:pt x="11772" y="11773"/>
                  </a:lnTo>
                  <a:lnTo>
                    <a:pt x="8450" y="8450"/>
                  </a:lnTo>
                  <a:lnTo>
                    <a:pt x="3322" y="8450"/>
                  </a:lnTo>
                  <a:lnTo>
                    <a:pt x="3322" y="33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477641" y="726960"/>
              <a:ext cx="188863" cy="188826"/>
            </a:xfrm>
            <a:custGeom>
              <a:avLst/>
              <a:gdLst/>
              <a:ahLst/>
              <a:cxnLst/>
              <a:rect l="l" t="t" r="r" b="b"/>
              <a:pathLst>
                <a:path w="5129" h="5128" extrusionOk="0">
                  <a:moveTo>
                    <a:pt x="0" y="0"/>
                  </a:moveTo>
                  <a:lnTo>
                    <a:pt x="0" y="5127"/>
                  </a:lnTo>
                  <a:lnTo>
                    <a:pt x="5128" y="5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4477641" y="726960"/>
              <a:ext cx="188863" cy="188826"/>
            </a:xfrm>
            <a:custGeom>
              <a:avLst/>
              <a:gdLst/>
              <a:ahLst/>
              <a:cxnLst/>
              <a:rect l="l" t="t" r="r" b="b"/>
              <a:pathLst>
                <a:path w="5129" h="5128" extrusionOk="0">
                  <a:moveTo>
                    <a:pt x="0" y="0"/>
                  </a:moveTo>
                  <a:lnTo>
                    <a:pt x="5128" y="5127"/>
                  </a:lnTo>
                  <a:lnTo>
                    <a:pt x="51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26"/>
          <p:cNvSpPr/>
          <p:nvPr/>
        </p:nvSpPr>
        <p:spPr>
          <a:xfrm>
            <a:off x="586163" y="4479538"/>
            <a:ext cx="257881" cy="257925"/>
          </a:xfrm>
          <a:custGeom>
            <a:avLst/>
            <a:gdLst/>
            <a:ahLst/>
            <a:cxnLst/>
            <a:rect l="l" t="t" r="r" b="b"/>
            <a:pathLst>
              <a:path w="5785" h="5786" extrusionOk="0">
                <a:moveTo>
                  <a:pt x="2684" y="0"/>
                </a:moveTo>
                <a:lnTo>
                  <a:pt x="2684" y="2391"/>
                </a:lnTo>
                <a:lnTo>
                  <a:pt x="995" y="700"/>
                </a:lnTo>
                <a:lnTo>
                  <a:pt x="701" y="995"/>
                </a:lnTo>
                <a:lnTo>
                  <a:pt x="2392" y="2685"/>
                </a:lnTo>
                <a:lnTo>
                  <a:pt x="0" y="2685"/>
                </a:lnTo>
                <a:lnTo>
                  <a:pt x="0" y="3100"/>
                </a:lnTo>
                <a:lnTo>
                  <a:pt x="2392" y="3100"/>
                </a:lnTo>
                <a:lnTo>
                  <a:pt x="701" y="4791"/>
                </a:lnTo>
                <a:lnTo>
                  <a:pt x="995" y="5085"/>
                </a:lnTo>
                <a:lnTo>
                  <a:pt x="2684" y="3395"/>
                </a:lnTo>
                <a:lnTo>
                  <a:pt x="2684" y="5785"/>
                </a:lnTo>
                <a:lnTo>
                  <a:pt x="3101" y="5785"/>
                </a:lnTo>
                <a:lnTo>
                  <a:pt x="3101" y="3395"/>
                </a:lnTo>
                <a:lnTo>
                  <a:pt x="4790" y="5085"/>
                </a:lnTo>
                <a:lnTo>
                  <a:pt x="5084" y="4791"/>
                </a:lnTo>
                <a:lnTo>
                  <a:pt x="3395" y="3100"/>
                </a:lnTo>
                <a:lnTo>
                  <a:pt x="5784" y="3100"/>
                </a:lnTo>
                <a:lnTo>
                  <a:pt x="5784" y="2685"/>
                </a:lnTo>
                <a:lnTo>
                  <a:pt x="3395" y="2685"/>
                </a:lnTo>
                <a:lnTo>
                  <a:pt x="5084" y="995"/>
                </a:lnTo>
                <a:lnTo>
                  <a:pt x="4790" y="700"/>
                </a:lnTo>
                <a:lnTo>
                  <a:pt x="3101" y="2391"/>
                </a:lnTo>
                <a:lnTo>
                  <a:pt x="310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951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>
            <a:spLocks noGrp="1"/>
          </p:cNvSpPr>
          <p:nvPr>
            <p:ph type="title" hasCustomPrompt="1"/>
          </p:nvPr>
        </p:nvSpPr>
        <p:spPr>
          <a:xfrm>
            <a:off x="715100" y="1627800"/>
            <a:ext cx="51141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15100" y="3138900"/>
            <a:ext cx="5114100" cy="3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/>
          <p:nvPr/>
        </p:nvSpPr>
        <p:spPr>
          <a:xfrm>
            <a:off x="8162969" y="2943200"/>
            <a:ext cx="981000" cy="22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1"/>
          <p:cNvSpPr/>
          <p:nvPr/>
        </p:nvSpPr>
        <p:spPr>
          <a:xfrm>
            <a:off x="7181888" y="2943200"/>
            <a:ext cx="981000" cy="22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1"/>
          <p:cNvSpPr/>
          <p:nvPr/>
        </p:nvSpPr>
        <p:spPr>
          <a:xfrm>
            <a:off x="6200750" y="2943200"/>
            <a:ext cx="981000" cy="22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1"/>
          <p:cNvSpPr/>
          <p:nvPr/>
        </p:nvSpPr>
        <p:spPr>
          <a:xfrm>
            <a:off x="6200775" y="0"/>
            <a:ext cx="2943300" cy="29433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1"/>
          <p:cNvSpPr/>
          <p:nvPr/>
        </p:nvSpPr>
        <p:spPr>
          <a:xfrm rot="10800000">
            <a:off x="6200700" y="-70"/>
            <a:ext cx="2943300" cy="2943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1"/>
          <p:cNvSpPr/>
          <p:nvPr/>
        </p:nvSpPr>
        <p:spPr>
          <a:xfrm>
            <a:off x="7636283" y="3468074"/>
            <a:ext cx="526633" cy="1246189"/>
          </a:xfrm>
          <a:custGeom>
            <a:avLst/>
            <a:gdLst/>
            <a:ahLst/>
            <a:cxnLst/>
            <a:rect l="l" t="t" r="r" b="b"/>
            <a:pathLst>
              <a:path w="3954" h="9357" extrusionOk="0">
                <a:moveTo>
                  <a:pt x="3953" y="1"/>
                </a:moveTo>
                <a:cubicBezTo>
                  <a:pt x="1710" y="378"/>
                  <a:pt x="0" y="2328"/>
                  <a:pt x="0" y="4679"/>
                </a:cubicBezTo>
                <a:cubicBezTo>
                  <a:pt x="0" y="7029"/>
                  <a:pt x="1710" y="8979"/>
                  <a:pt x="3953" y="9356"/>
                </a:cubicBezTo>
                <a:lnTo>
                  <a:pt x="39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1"/>
          <p:cNvSpPr/>
          <p:nvPr/>
        </p:nvSpPr>
        <p:spPr>
          <a:xfrm>
            <a:off x="8617443" y="3468074"/>
            <a:ext cx="526633" cy="1246189"/>
          </a:xfrm>
          <a:custGeom>
            <a:avLst/>
            <a:gdLst/>
            <a:ahLst/>
            <a:cxnLst/>
            <a:rect l="l" t="t" r="r" b="b"/>
            <a:pathLst>
              <a:path w="3954" h="9357" extrusionOk="0">
                <a:moveTo>
                  <a:pt x="3954" y="1"/>
                </a:moveTo>
                <a:cubicBezTo>
                  <a:pt x="1710" y="378"/>
                  <a:pt x="0" y="2328"/>
                  <a:pt x="0" y="4679"/>
                </a:cubicBezTo>
                <a:cubicBezTo>
                  <a:pt x="0" y="7029"/>
                  <a:pt x="1710" y="8979"/>
                  <a:pt x="3954" y="9356"/>
                </a:cubicBezTo>
                <a:lnTo>
                  <a:pt x="395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1"/>
          <p:cNvSpPr/>
          <p:nvPr/>
        </p:nvSpPr>
        <p:spPr>
          <a:xfrm>
            <a:off x="6655118" y="3468074"/>
            <a:ext cx="526633" cy="1246189"/>
          </a:xfrm>
          <a:custGeom>
            <a:avLst/>
            <a:gdLst/>
            <a:ahLst/>
            <a:cxnLst/>
            <a:rect l="l" t="t" r="r" b="b"/>
            <a:pathLst>
              <a:path w="3954" h="9357" extrusionOk="0">
                <a:moveTo>
                  <a:pt x="3954" y="1"/>
                </a:moveTo>
                <a:cubicBezTo>
                  <a:pt x="1710" y="378"/>
                  <a:pt x="0" y="2328"/>
                  <a:pt x="0" y="4679"/>
                </a:cubicBezTo>
                <a:cubicBezTo>
                  <a:pt x="0" y="7029"/>
                  <a:pt x="1710" y="8979"/>
                  <a:pt x="3954" y="9356"/>
                </a:cubicBezTo>
                <a:lnTo>
                  <a:pt x="39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" name="Google Shape;105;p11"/>
          <p:cNvGrpSpPr/>
          <p:nvPr/>
        </p:nvGrpSpPr>
        <p:grpSpPr>
          <a:xfrm>
            <a:off x="715092" y="4530414"/>
            <a:ext cx="1821582" cy="156149"/>
            <a:chOff x="4119875" y="5300175"/>
            <a:chExt cx="691775" cy="59300"/>
          </a:xfrm>
        </p:grpSpPr>
        <p:sp>
          <p:nvSpPr>
            <p:cNvPr id="106" name="Google Shape;106;p11"/>
            <p:cNvSpPr/>
            <p:nvPr/>
          </p:nvSpPr>
          <p:spPr>
            <a:xfrm>
              <a:off x="4119875" y="5300175"/>
              <a:ext cx="59325" cy="59300"/>
            </a:xfrm>
            <a:custGeom>
              <a:avLst/>
              <a:gdLst/>
              <a:ahLst/>
              <a:cxnLst/>
              <a:rect l="l" t="t" r="r" b="b"/>
              <a:pathLst>
                <a:path w="2373" h="2372" extrusionOk="0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1" y="2371"/>
                    <a:pt x="2372" y="1840"/>
                    <a:pt x="2372" y="1185"/>
                  </a:cubicBezTo>
                  <a:cubicBezTo>
                    <a:pt x="2372" y="531"/>
                    <a:pt x="1841" y="0"/>
                    <a:pt x="1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4225275" y="5300175"/>
              <a:ext cx="59325" cy="59300"/>
            </a:xfrm>
            <a:custGeom>
              <a:avLst/>
              <a:gdLst/>
              <a:ahLst/>
              <a:cxnLst/>
              <a:rect l="l" t="t" r="r" b="b"/>
              <a:pathLst>
                <a:path w="2373" h="2372" extrusionOk="0">
                  <a:moveTo>
                    <a:pt x="1186" y="0"/>
                  </a:moveTo>
                  <a:cubicBezTo>
                    <a:pt x="531" y="0"/>
                    <a:pt x="0" y="531"/>
                    <a:pt x="0" y="1185"/>
                  </a:cubicBezTo>
                  <a:cubicBezTo>
                    <a:pt x="0" y="1840"/>
                    <a:pt x="531" y="2371"/>
                    <a:pt x="1186" y="2371"/>
                  </a:cubicBezTo>
                  <a:cubicBezTo>
                    <a:pt x="1841" y="2371"/>
                    <a:pt x="2372" y="1840"/>
                    <a:pt x="2372" y="1185"/>
                  </a:cubicBezTo>
                  <a:cubicBezTo>
                    <a:pt x="2372" y="531"/>
                    <a:pt x="1841" y="0"/>
                    <a:pt x="1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4330700" y="5300175"/>
              <a:ext cx="59325" cy="59300"/>
            </a:xfrm>
            <a:custGeom>
              <a:avLst/>
              <a:gdLst/>
              <a:ahLst/>
              <a:cxnLst/>
              <a:rect l="l" t="t" r="r" b="b"/>
              <a:pathLst>
                <a:path w="2373" h="2372" extrusionOk="0">
                  <a:moveTo>
                    <a:pt x="1186" y="0"/>
                  </a:moveTo>
                  <a:cubicBezTo>
                    <a:pt x="531" y="0"/>
                    <a:pt x="0" y="531"/>
                    <a:pt x="0" y="1185"/>
                  </a:cubicBezTo>
                  <a:cubicBezTo>
                    <a:pt x="0" y="1840"/>
                    <a:pt x="531" y="2371"/>
                    <a:pt x="1186" y="2371"/>
                  </a:cubicBezTo>
                  <a:cubicBezTo>
                    <a:pt x="1841" y="2371"/>
                    <a:pt x="2372" y="1840"/>
                    <a:pt x="2372" y="1185"/>
                  </a:cubicBezTo>
                  <a:cubicBezTo>
                    <a:pt x="2372" y="531"/>
                    <a:pt x="1841" y="0"/>
                    <a:pt x="1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4436125" y="5300175"/>
              <a:ext cx="59300" cy="59300"/>
            </a:xfrm>
            <a:custGeom>
              <a:avLst/>
              <a:gdLst/>
              <a:ahLst/>
              <a:cxnLst/>
              <a:rect l="l" t="t" r="r" b="b"/>
              <a:pathLst>
                <a:path w="2372" h="2372" extrusionOk="0">
                  <a:moveTo>
                    <a:pt x="1186" y="0"/>
                  </a:moveTo>
                  <a:cubicBezTo>
                    <a:pt x="531" y="0"/>
                    <a:pt x="0" y="531"/>
                    <a:pt x="0" y="1185"/>
                  </a:cubicBezTo>
                  <a:cubicBezTo>
                    <a:pt x="0" y="1840"/>
                    <a:pt x="531" y="2371"/>
                    <a:pt x="1186" y="2371"/>
                  </a:cubicBezTo>
                  <a:cubicBezTo>
                    <a:pt x="1841" y="2371"/>
                    <a:pt x="2372" y="1840"/>
                    <a:pt x="2372" y="1185"/>
                  </a:cubicBezTo>
                  <a:cubicBezTo>
                    <a:pt x="2372" y="531"/>
                    <a:pt x="1841" y="0"/>
                    <a:pt x="1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4541500" y="5300175"/>
              <a:ext cx="59300" cy="59300"/>
            </a:xfrm>
            <a:custGeom>
              <a:avLst/>
              <a:gdLst/>
              <a:ahLst/>
              <a:cxnLst/>
              <a:rect l="l" t="t" r="r" b="b"/>
              <a:pathLst>
                <a:path w="2372" h="2372" extrusionOk="0">
                  <a:moveTo>
                    <a:pt x="1187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7" y="2371"/>
                  </a:cubicBezTo>
                  <a:cubicBezTo>
                    <a:pt x="1842" y="2371"/>
                    <a:pt x="2372" y="1840"/>
                    <a:pt x="2372" y="1185"/>
                  </a:cubicBezTo>
                  <a:cubicBezTo>
                    <a:pt x="2372" y="531"/>
                    <a:pt x="1842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4646925" y="5300175"/>
              <a:ext cx="59300" cy="59300"/>
            </a:xfrm>
            <a:custGeom>
              <a:avLst/>
              <a:gdLst/>
              <a:ahLst/>
              <a:cxnLst/>
              <a:rect l="l" t="t" r="r" b="b"/>
              <a:pathLst>
                <a:path w="2372" h="2372" extrusionOk="0">
                  <a:moveTo>
                    <a:pt x="1187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7" y="2371"/>
                  </a:cubicBezTo>
                  <a:cubicBezTo>
                    <a:pt x="1842" y="2371"/>
                    <a:pt x="2372" y="1840"/>
                    <a:pt x="2372" y="1185"/>
                  </a:cubicBezTo>
                  <a:cubicBezTo>
                    <a:pt x="2372" y="531"/>
                    <a:pt x="1842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4752350" y="5300175"/>
              <a:ext cx="59300" cy="59300"/>
            </a:xfrm>
            <a:custGeom>
              <a:avLst/>
              <a:gdLst/>
              <a:ahLst/>
              <a:cxnLst/>
              <a:rect l="l" t="t" r="r" b="b"/>
              <a:pathLst>
                <a:path w="2372" h="2372" extrusionOk="0">
                  <a:moveTo>
                    <a:pt x="1187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7" y="2371"/>
                  </a:cubicBezTo>
                  <a:cubicBezTo>
                    <a:pt x="1841" y="2371"/>
                    <a:pt x="2371" y="1840"/>
                    <a:pt x="2371" y="1185"/>
                  </a:cubicBezTo>
                  <a:cubicBezTo>
                    <a:pt x="2371" y="531"/>
                    <a:pt x="1841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55149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chemeClr val="lt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subTitle" idx="1"/>
          </p:nvPr>
        </p:nvSpPr>
        <p:spPr>
          <a:xfrm>
            <a:off x="5190400" y="2368888"/>
            <a:ext cx="3124200" cy="11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title"/>
          </p:nvPr>
        </p:nvSpPr>
        <p:spPr>
          <a:xfrm>
            <a:off x="5190400" y="1340113"/>
            <a:ext cx="32385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/>
          <p:nvPr/>
        </p:nvSpPr>
        <p:spPr>
          <a:xfrm>
            <a:off x="8224181" y="460075"/>
            <a:ext cx="409433" cy="409504"/>
          </a:xfrm>
          <a:custGeom>
            <a:avLst/>
            <a:gdLst/>
            <a:ahLst/>
            <a:cxnLst/>
            <a:rect l="l" t="t" r="r" b="b"/>
            <a:pathLst>
              <a:path w="5785" h="5786" extrusionOk="0">
                <a:moveTo>
                  <a:pt x="2684" y="0"/>
                </a:moveTo>
                <a:lnTo>
                  <a:pt x="2684" y="2391"/>
                </a:lnTo>
                <a:lnTo>
                  <a:pt x="995" y="700"/>
                </a:lnTo>
                <a:lnTo>
                  <a:pt x="701" y="995"/>
                </a:lnTo>
                <a:lnTo>
                  <a:pt x="2392" y="2685"/>
                </a:lnTo>
                <a:lnTo>
                  <a:pt x="0" y="2685"/>
                </a:lnTo>
                <a:lnTo>
                  <a:pt x="0" y="3100"/>
                </a:lnTo>
                <a:lnTo>
                  <a:pt x="2392" y="3100"/>
                </a:lnTo>
                <a:lnTo>
                  <a:pt x="701" y="4791"/>
                </a:lnTo>
                <a:lnTo>
                  <a:pt x="995" y="5085"/>
                </a:lnTo>
                <a:lnTo>
                  <a:pt x="2684" y="3395"/>
                </a:lnTo>
                <a:lnTo>
                  <a:pt x="2684" y="5785"/>
                </a:lnTo>
                <a:lnTo>
                  <a:pt x="3101" y="5785"/>
                </a:lnTo>
                <a:lnTo>
                  <a:pt x="3101" y="3395"/>
                </a:lnTo>
                <a:lnTo>
                  <a:pt x="4790" y="5085"/>
                </a:lnTo>
                <a:lnTo>
                  <a:pt x="5084" y="4791"/>
                </a:lnTo>
                <a:lnTo>
                  <a:pt x="3395" y="3100"/>
                </a:lnTo>
                <a:lnTo>
                  <a:pt x="5784" y="3100"/>
                </a:lnTo>
                <a:lnTo>
                  <a:pt x="5784" y="2685"/>
                </a:lnTo>
                <a:lnTo>
                  <a:pt x="3395" y="2685"/>
                </a:lnTo>
                <a:lnTo>
                  <a:pt x="5084" y="995"/>
                </a:lnTo>
                <a:lnTo>
                  <a:pt x="4790" y="700"/>
                </a:lnTo>
                <a:lnTo>
                  <a:pt x="3101" y="2391"/>
                </a:lnTo>
                <a:lnTo>
                  <a:pt x="310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6929826" y="4154484"/>
            <a:ext cx="2066840" cy="688927"/>
            <a:chOff x="4257706" y="658833"/>
            <a:chExt cx="2538492" cy="846140"/>
          </a:xfrm>
        </p:grpSpPr>
        <p:sp>
          <p:nvSpPr>
            <p:cNvPr id="230" name="Google Shape;230;p21"/>
            <p:cNvSpPr/>
            <p:nvPr/>
          </p:nvSpPr>
          <p:spPr>
            <a:xfrm rot="10800000">
              <a:off x="5950007" y="658833"/>
              <a:ext cx="846191" cy="846140"/>
            </a:xfrm>
            <a:custGeom>
              <a:avLst/>
              <a:gdLst/>
              <a:ahLst/>
              <a:cxnLst/>
              <a:rect l="l" t="t" r="r" b="b"/>
              <a:pathLst>
                <a:path w="16802" h="16801" extrusionOk="0">
                  <a:moveTo>
                    <a:pt x="1" y="0"/>
                  </a:moveTo>
                  <a:lnTo>
                    <a:pt x="1" y="16801"/>
                  </a:lnTo>
                  <a:lnTo>
                    <a:pt x="16801" y="16801"/>
                  </a:lnTo>
                  <a:lnTo>
                    <a:pt x="16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 rot="10800000">
              <a:off x="4257706" y="658833"/>
              <a:ext cx="846241" cy="846140"/>
            </a:xfrm>
            <a:custGeom>
              <a:avLst/>
              <a:gdLst/>
              <a:ahLst/>
              <a:cxnLst/>
              <a:rect l="l" t="t" r="r" b="b"/>
              <a:pathLst>
                <a:path w="16803" h="16801" extrusionOk="0">
                  <a:moveTo>
                    <a:pt x="0" y="0"/>
                  </a:moveTo>
                  <a:lnTo>
                    <a:pt x="0" y="16801"/>
                  </a:lnTo>
                  <a:lnTo>
                    <a:pt x="16802" y="16801"/>
                  </a:lnTo>
                  <a:lnTo>
                    <a:pt x="168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 rot="10800000">
              <a:off x="5103882" y="658833"/>
              <a:ext cx="846191" cy="846140"/>
            </a:xfrm>
            <a:custGeom>
              <a:avLst/>
              <a:gdLst/>
              <a:ahLst/>
              <a:cxnLst/>
              <a:rect l="l" t="t" r="r" b="b"/>
              <a:pathLst>
                <a:path w="16802" h="16801" extrusionOk="0">
                  <a:moveTo>
                    <a:pt x="0" y="0"/>
                  </a:moveTo>
                  <a:lnTo>
                    <a:pt x="0" y="16801"/>
                  </a:lnTo>
                  <a:lnTo>
                    <a:pt x="16801" y="16801"/>
                  </a:lnTo>
                  <a:lnTo>
                    <a:pt x="168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 rot="10800000">
              <a:off x="5263836" y="818739"/>
              <a:ext cx="526238" cy="526288"/>
            </a:xfrm>
            <a:custGeom>
              <a:avLst/>
              <a:gdLst/>
              <a:ahLst/>
              <a:cxnLst/>
              <a:rect l="l" t="t" r="r" b="b"/>
              <a:pathLst>
                <a:path w="10449" h="10450" extrusionOk="0">
                  <a:moveTo>
                    <a:pt x="0" y="1"/>
                  </a:moveTo>
                  <a:lnTo>
                    <a:pt x="0" y="10449"/>
                  </a:lnTo>
                  <a:lnTo>
                    <a:pt x="10449" y="10449"/>
                  </a:lnTo>
                  <a:lnTo>
                    <a:pt x="104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 rot="10800000">
              <a:off x="5950007" y="658833"/>
              <a:ext cx="846191" cy="846140"/>
            </a:xfrm>
            <a:custGeom>
              <a:avLst/>
              <a:gdLst/>
              <a:ahLst/>
              <a:cxnLst/>
              <a:rect l="l" t="t" r="r" b="b"/>
              <a:pathLst>
                <a:path w="16802" h="16801" extrusionOk="0">
                  <a:moveTo>
                    <a:pt x="1" y="0"/>
                  </a:moveTo>
                  <a:lnTo>
                    <a:pt x="1" y="16801"/>
                  </a:lnTo>
                  <a:lnTo>
                    <a:pt x="168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 rot="10800000">
              <a:off x="4386687" y="787765"/>
              <a:ext cx="578564" cy="578564"/>
            </a:xfrm>
            <a:custGeom>
              <a:avLst/>
              <a:gdLst/>
              <a:ahLst/>
              <a:cxnLst/>
              <a:rect l="l" t="t" r="r" b="b"/>
              <a:pathLst>
                <a:path w="11488" h="11488" extrusionOk="0">
                  <a:moveTo>
                    <a:pt x="5743" y="0"/>
                  </a:moveTo>
                  <a:cubicBezTo>
                    <a:pt x="4220" y="0"/>
                    <a:pt x="2759" y="606"/>
                    <a:pt x="1683" y="1683"/>
                  </a:cubicBezTo>
                  <a:cubicBezTo>
                    <a:pt x="605" y="2760"/>
                    <a:pt x="0" y="4221"/>
                    <a:pt x="0" y="5744"/>
                  </a:cubicBezTo>
                  <a:cubicBezTo>
                    <a:pt x="0" y="7268"/>
                    <a:pt x="605" y="8728"/>
                    <a:pt x="1683" y="9805"/>
                  </a:cubicBezTo>
                  <a:cubicBezTo>
                    <a:pt x="2759" y="10883"/>
                    <a:pt x="4220" y="11488"/>
                    <a:pt x="5743" y="11488"/>
                  </a:cubicBezTo>
                  <a:cubicBezTo>
                    <a:pt x="7267" y="11488"/>
                    <a:pt x="8729" y="10883"/>
                    <a:pt x="9805" y="9805"/>
                  </a:cubicBezTo>
                  <a:cubicBezTo>
                    <a:pt x="10883" y="8728"/>
                    <a:pt x="11488" y="7268"/>
                    <a:pt x="11488" y="5744"/>
                  </a:cubicBezTo>
                  <a:cubicBezTo>
                    <a:pt x="11488" y="4221"/>
                    <a:pt x="10883" y="2760"/>
                    <a:pt x="9805" y="1683"/>
                  </a:cubicBezTo>
                  <a:cubicBezTo>
                    <a:pt x="8729" y="606"/>
                    <a:pt x="7267" y="0"/>
                    <a:pt x="5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1"/>
          <p:cNvSpPr/>
          <p:nvPr/>
        </p:nvSpPr>
        <p:spPr>
          <a:xfrm>
            <a:off x="8996700" y="4154475"/>
            <a:ext cx="147300" cy="6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015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862075" y="1701375"/>
            <a:ext cx="456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862075" y="2343150"/>
            <a:ext cx="4562400" cy="13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/>
          <p:nvPr/>
        </p:nvSpPr>
        <p:spPr>
          <a:xfrm>
            <a:off x="6305550" y="0"/>
            <a:ext cx="2838438" cy="5143516"/>
          </a:xfrm>
          <a:custGeom>
            <a:avLst/>
            <a:gdLst/>
            <a:ahLst/>
            <a:cxnLst/>
            <a:rect l="l" t="t" r="r" b="b"/>
            <a:pathLst>
              <a:path w="33802" h="19569" extrusionOk="0">
                <a:moveTo>
                  <a:pt x="1" y="0"/>
                </a:moveTo>
                <a:lnTo>
                  <a:pt x="1" y="19569"/>
                </a:lnTo>
                <a:lnTo>
                  <a:pt x="33801" y="19569"/>
                </a:lnTo>
                <a:lnTo>
                  <a:pt x="3380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9"/>
          <p:cNvGrpSpPr/>
          <p:nvPr/>
        </p:nvGrpSpPr>
        <p:grpSpPr>
          <a:xfrm>
            <a:off x="7229343" y="685609"/>
            <a:ext cx="2259925" cy="3772300"/>
            <a:chOff x="3057031" y="1184590"/>
            <a:chExt cx="1782275" cy="2975000"/>
          </a:xfrm>
        </p:grpSpPr>
        <p:sp>
          <p:nvSpPr>
            <p:cNvPr id="77" name="Google Shape;77;p9"/>
            <p:cNvSpPr/>
            <p:nvPr/>
          </p:nvSpPr>
          <p:spPr>
            <a:xfrm rot="2255084">
              <a:off x="4377231" y="1264914"/>
              <a:ext cx="389550" cy="37005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 rot="2255084">
              <a:off x="3739056" y="1436364"/>
              <a:ext cx="389550" cy="37005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 rot="2255084">
              <a:off x="3291481" y="1884039"/>
              <a:ext cx="389550" cy="37005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2255084">
              <a:off x="3129556" y="2493639"/>
              <a:ext cx="389550" cy="37005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9"/>
            <p:cNvSpPr/>
            <p:nvPr/>
          </p:nvSpPr>
          <p:spPr>
            <a:xfrm rot="2255084">
              <a:off x="3291481" y="3103239"/>
              <a:ext cx="389550" cy="37005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rot="2255084">
              <a:off x="3739056" y="3531864"/>
              <a:ext cx="389550" cy="37005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rot="2255084">
              <a:off x="4377231" y="3709214"/>
              <a:ext cx="389550" cy="37005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9"/>
          <p:cNvSpPr/>
          <p:nvPr/>
        </p:nvSpPr>
        <p:spPr>
          <a:xfrm>
            <a:off x="510381" y="460075"/>
            <a:ext cx="409433" cy="409504"/>
          </a:xfrm>
          <a:custGeom>
            <a:avLst/>
            <a:gdLst/>
            <a:ahLst/>
            <a:cxnLst/>
            <a:rect l="l" t="t" r="r" b="b"/>
            <a:pathLst>
              <a:path w="5785" h="5786" extrusionOk="0">
                <a:moveTo>
                  <a:pt x="2684" y="0"/>
                </a:moveTo>
                <a:lnTo>
                  <a:pt x="2684" y="2391"/>
                </a:lnTo>
                <a:lnTo>
                  <a:pt x="995" y="700"/>
                </a:lnTo>
                <a:lnTo>
                  <a:pt x="701" y="995"/>
                </a:lnTo>
                <a:lnTo>
                  <a:pt x="2392" y="2685"/>
                </a:lnTo>
                <a:lnTo>
                  <a:pt x="0" y="2685"/>
                </a:lnTo>
                <a:lnTo>
                  <a:pt x="0" y="3100"/>
                </a:lnTo>
                <a:lnTo>
                  <a:pt x="2392" y="3100"/>
                </a:lnTo>
                <a:lnTo>
                  <a:pt x="701" y="4791"/>
                </a:lnTo>
                <a:lnTo>
                  <a:pt x="995" y="5085"/>
                </a:lnTo>
                <a:lnTo>
                  <a:pt x="2684" y="3395"/>
                </a:lnTo>
                <a:lnTo>
                  <a:pt x="2684" y="5785"/>
                </a:lnTo>
                <a:lnTo>
                  <a:pt x="3101" y="5785"/>
                </a:lnTo>
                <a:lnTo>
                  <a:pt x="3101" y="3395"/>
                </a:lnTo>
                <a:lnTo>
                  <a:pt x="4790" y="5085"/>
                </a:lnTo>
                <a:lnTo>
                  <a:pt x="5084" y="4791"/>
                </a:lnTo>
                <a:lnTo>
                  <a:pt x="3395" y="3100"/>
                </a:lnTo>
                <a:lnTo>
                  <a:pt x="5784" y="3100"/>
                </a:lnTo>
                <a:lnTo>
                  <a:pt x="5784" y="2685"/>
                </a:lnTo>
                <a:lnTo>
                  <a:pt x="3395" y="2685"/>
                </a:lnTo>
                <a:lnTo>
                  <a:pt x="5084" y="995"/>
                </a:lnTo>
                <a:lnTo>
                  <a:pt x="4790" y="700"/>
                </a:lnTo>
                <a:lnTo>
                  <a:pt x="3101" y="2391"/>
                </a:lnTo>
                <a:lnTo>
                  <a:pt x="31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715056" y="4517472"/>
            <a:ext cx="1919689" cy="182053"/>
            <a:chOff x="715100" y="4613025"/>
            <a:chExt cx="2275052" cy="266081"/>
          </a:xfrm>
        </p:grpSpPr>
        <p:sp>
          <p:nvSpPr>
            <p:cNvPr id="86" name="Google Shape;86;p9"/>
            <p:cNvSpPr/>
            <p:nvPr/>
          </p:nvSpPr>
          <p:spPr>
            <a:xfrm>
              <a:off x="2231570" y="4613049"/>
              <a:ext cx="381064" cy="266058"/>
            </a:xfrm>
            <a:custGeom>
              <a:avLst/>
              <a:gdLst/>
              <a:ahLst/>
              <a:cxnLst/>
              <a:rect l="l" t="t" r="r" b="b"/>
              <a:pathLst>
                <a:path w="2144" h="5608" extrusionOk="0">
                  <a:moveTo>
                    <a:pt x="1107" y="1"/>
                  </a:moveTo>
                  <a:lnTo>
                    <a:pt x="0" y="5608"/>
                  </a:lnTo>
                  <a:lnTo>
                    <a:pt x="2143" y="56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2608910" y="4613049"/>
              <a:ext cx="381242" cy="266058"/>
            </a:xfrm>
            <a:custGeom>
              <a:avLst/>
              <a:gdLst/>
              <a:ahLst/>
              <a:cxnLst/>
              <a:rect l="l" t="t" r="r" b="b"/>
              <a:pathLst>
                <a:path w="2145" h="5608" extrusionOk="0">
                  <a:moveTo>
                    <a:pt x="1106" y="1"/>
                  </a:moveTo>
                  <a:lnTo>
                    <a:pt x="0" y="5608"/>
                  </a:lnTo>
                  <a:lnTo>
                    <a:pt x="2144" y="5608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715100" y="4613049"/>
              <a:ext cx="380708" cy="266010"/>
            </a:xfrm>
            <a:custGeom>
              <a:avLst/>
              <a:gdLst/>
              <a:ahLst/>
              <a:cxnLst/>
              <a:rect l="l" t="t" r="r" b="b"/>
              <a:pathLst>
                <a:path w="2142" h="5607" extrusionOk="0">
                  <a:moveTo>
                    <a:pt x="1106" y="0"/>
                  </a:moveTo>
                  <a:lnTo>
                    <a:pt x="0" y="5607"/>
                  </a:lnTo>
                  <a:lnTo>
                    <a:pt x="2142" y="5607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1092440" y="4613049"/>
              <a:ext cx="380886" cy="266010"/>
            </a:xfrm>
            <a:custGeom>
              <a:avLst/>
              <a:gdLst/>
              <a:ahLst/>
              <a:cxnLst/>
              <a:rect l="l" t="t" r="r" b="b"/>
              <a:pathLst>
                <a:path w="2143" h="5607" extrusionOk="0">
                  <a:moveTo>
                    <a:pt x="1106" y="0"/>
                  </a:moveTo>
                  <a:lnTo>
                    <a:pt x="0" y="5607"/>
                  </a:lnTo>
                  <a:lnTo>
                    <a:pt x="2143" y="5607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1473335" y="4613025"/>
              <a:ext cx="380708" cy="266058"/>
            </a:xfrm>
            <a:custGeom>
              <a:avLst/>
              <a:gdLst/>
              <a:ahLst/>
              <a:cxnLst/>
              <a:rect l="l" t="t" r="r" b="b"/>
              <a:pathLst>
                <a:path w="2142" h="5608" extrusionOk="0">
                  <a:moveTo>
                    <a:pt x="1106" y="1"/>
                  </a:moveTo>
                  <a:lnTo>
                    <a:pt x="0" y="5608"/>
                  </a:lnTo>
                  <a:lnTo>
                    <a:pt x="2142" y="5608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1850675" y="4613025"/>
              <a:ext cx="380886" cy="266058"/>
            </a:xfrm>
            <a:custGeom>
              <a:avLst/>
              <a:gdLst/>
              <a:ahLst/>
              <a:cxnLst/>
              <a:rect l="l" t="t" r="r" b="b"/>
              <a:pathLst>
                <a:path w="2143" h="5608" extrusionOk="0">
                  <a:moveTo>
                    <a:pt x="1106" y="1"/>
                  </a:moveTo>
                  <a:lnTo>
                    <a:pt x="0" y="5608"/>
                  </a:lnTo>
                  <a:lnTo>
                    <a:pt x="2143" y="5608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title" hasCustomPrompt="1"/>
          </p:nvPr>
        </p:nvSpPr>
        <p:spPr>
          <a:xfrm>
            <a:off x="800100" y="1327438"/>
            <a:ext cx="521100" cy="521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1"/>
          </p:nvPr>
        </p:nvSpPr>
        <p:spPr>
          <a:xfrm>
            <a:off x="713700" y="2310588"/>
            <a:ext cx="24063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title" idx="2" hasCustomPrompt="1"/>
          </p:nvPr>
        </p:nvSpPr>
        <p:spPr>
          <a:xfrm>
            <a:off x="800112" y="3104263"/>
            <a:ext cx="521100" cy="52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3"/>
          </p:nvPr>
        </p:nvSpPr>
        <p:spPr>
          <a:xfrm>
            <a:off x="3369653" y="2310588"/>
            <a:ext cx="24048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title" idx="4" hasCustomPrompt="1"/>
          </p:nvPr>
        </p:nvSpPr>
        <p:spPr>
          <a:xfrm>
            <a:off x="3458548" y="1327438"/>
            <a:ext cx="521100" cy="521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5"/>
          </p:nvPr>
        </p:nvSpPr>
        <p:spPr>
          <a:xfrm>
            <a:off x="6024107" y="2310588"/>
            <a:ext cx="24048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 idx="6" hasCustomPrompt="1"/>
          </p:nvPr>
        </p:nvSpPr>
        <p:spPr>
          <a:xfrm>
            <a:off x="3458550" y="3104269"/>
            <a:ext cx="521100" cy="521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7"/>
          </p:nvPr>
        </p:nvSpPr>
        <p:spPr>
          <a:xfrm>
            <a:off x="713700" y="4087400"/>
            <a:ext cx="24063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title" idx="8" hasCustomPrompt="1"/>
          </p:nvPr>
        </p:nvSpPr>
        <p:spPr>
          <a:xfrm>
            <a:off x="6117011" y="1327444"/>
            <a:ext cx="521100" cy="52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9"/>
          </p:nvPr>
        </p:nvSpPr>
        <p:spPr>
          <a:xfrm>
            <a:off x="3369653" y="4087400"/>
            <a:ext cx="24048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title" idx="13" hasCustomPrompt="1"/>
          </p:nvPr>
        </p:nvSpPr>
        <p:spPr>
          <a:xfrm>
            <a:off x="6116998" y="3104269"/>
            <a:ext cx="521100" cy="521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14"/>
          </p:nvPr>
        </p:nvSpPr>
        <p:spPr>
          <a:xfrm>
            <a:off x="6024107" y="4087400"/>
            <a:ext cx="24048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title" idx="15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16"/>
          </p:nvPr>
        </p:nvSpPr>
        <p:spPr>
          <a:xfrm>
            <a:off x="713700" y="1877038"/>
            <a:ext cx="2048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17"/>
          </p:nvPr>
        </p:nvSpPr>
        <p:spPr>
          <a:xfrm>
            <a:off x="3369653" y="1877038"/>
            <a:ext cx="2048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18"/>
          </p:nvPr>
        </p:nvSpPr>
        <p:spPr>
          <a:xfrm>
            <a:off x="6024107" y="1877038"/>
            <a:ext cx="2048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ubTitle" idx="19"/>
          </p:nvPr>
        </p:nvSpPr>
        <p:spPr>
          <a:xfrm>
            <a:off x="713700" y="3661975"/>
            <a:ext cx="20496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20"/>
          </p:nvPr>
        </p:nvSpPr>
        <p:spPr>
          <a:xfrm>
            <a:off x="3369653" y="3661975"/>
            <a:ext cx="2048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ubTitle" idx="21"/>
          </p:nvPr>
        </p:nvSpPr>
        <p:spPr>
          <a:xfrm>
            <a:off x="6024107" y="3661975"/>
            <a:ext cx="2048400" cy="52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title" idx="22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8"/>
          <p:cNvGrpSpPr/>
          <p:nvPr/>
        </p:nvGrpSpPr>
        <p:grpSpPr>
          <a:xfrm>
            <a:off x="6607192" y="752664"/>
            <a:ext cx="1821582" cy="156149"/>
            <a:chOff x="4119875" y="5300175"/>
            <a:chExt cx="691775" cy="59300"/>
          </a:xfrm>
        </p:grpSpPr>
        <p:sp>
          <p:nvSpPr>
            <p:cNvPr id="189" name="Google Shape;189;p18"/>
            <p:cNvSpPr/>
            <p:nvPr/>
          </p:nvSpPr>
          <p:spPr>
            <a:xfrm>
              <a:off x="4119875" y="5300175"/>
              <a:ext cx="59325" cy="59300"/>
            </a:xfrm>
            <a:custGeom>
              <a:avLst/>
              <a:gdLst/>
              <a:ahLst/>
              <a:cxnLst/>
              <a:rect l="l" t="t" r="r" b="b"/>
              <a:pathLst>
                <a:path w="2373" h="2372" extrusionOk="0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1" y="2371"/>
                    <a:pt x="2372" y="1840"/>
                    <a:pt x="2372" y="1185"/>
                  </a:cubicBezTo>
                  <a:cubicBezTo>
                    <a:pt x="2372" y="531"/>
                    <a:pt x="1841" y="0"/>
                    <a:pt x="1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4225275" y="5300175"/>
              <a:ext cx="59325" cy="59300"/>
            </a:xfrm>
            <a:custGeom>
              <a:avLst/>
              <a:gdLst/>
              <a:ahLst/>
              <a:cxnLst/>
              <a:rect l="l" t="t" r="r" b="b"/>
              <a:pathLst>
                <a:path w="2373" h="2372" extrusionOk="0">
                  <a:moveTo>
                    <a:pt x="1186" y="0"/>
                  </a:moveTo>
                  <a:cubicBezTo>
                    <a:pt x="531" y="0"/>
                    <a:pt x="0" y="531"/>
                    <a:pt x="0" y="1185"/>
                  </a:cubicBezTo>
                  <a:cubicBezTo>
                    <a:pt x="0" y="1840"/>
                    <a:pt x="531" y="2371"/>
                    <a:pt x="1186" y="2371"/>
                  </a:cubicBezTo>
                  <a:cubicBezTo>
                    <a:pt x="1841" y="2371"/>
                    <a:pt x="2372" y="1840"/>
                    <a:pt x="2372" y="1185"/>
                  </a:cubicBezTo>
                  <a:cubicBezTo>
                    <a:pt x="2372" y="531"/>
                    <a:pt x="1841" y="0"/>
                    <a:pt x="1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4330700" y="5300175"/>
              <a:ext cx="59325" cy="59300"/>
            </a:xfrm>
            <a:custGeom>
              <a:avLst/>
              <a:gdLst/>
              <a:ahLst/>
              <a:cxnLst/>
              <a:rect l="l" t="t" r="r" b="b"/>
              <a:pathLst>
                <a:path w="2373" h="2372" extrusionOk="0">
                  <a:moveTo>
                    <a:pt x="1186" y="0"/>
                  </a:moveTo>
                  <a:cubicBezTo>
                    <a:pt x="531" y="0"/>
                    <a:pt x="0" y="531"/>
                    <a:pt x="0" y="1185"/>
                  </a:cubicBezTo>
                  <a:cubicBezTo>
                    <a:pt x="0" y="1840"/>
                    <a:pt x="531" y="2371"/>
                    <a:pt x="1186" y="2371"/>
                  </a:cubicBezTo>
                  <a:cubicBezTo>
                    <a:pt x="1841" y="2371"/>
                    <a:pt x="2372" y="1840"/>
                    <a:pt x="2372" y="1185"/>
                  </a:cubicBezTo>
                  <a:cubicBezTo>
                    <a:pt x="2372" y="531"/>
                    <a:pt x="1841" y="0"/>
                    <a:pt x="1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4436125" y="5300175"/>
              <a:ext cx="59300" cy="59300"/>
            </a:xfrm>
            <a:custGeom>
              <a:avLst/>
              <a:gdLst/>
              <a:ahLst/>
              <a:cxnLst/>
              <a:rect l="l" t="t" r="r" b="b"/>
              <a:pathLst>
                <a:path w="2372" h="2372" extrusionOk="0">
                  <a:moveTo>
                    <a:pt x="1186" y="0"/>
                  </a:moveTo>
                  <a:cubicBezTo>
                    <a:pt x="531" y="0"/>
                    <a:pt x="0" y="531"/>
                    <a:pt x="0" y="1185"/>
                  </a:cubicBezTo>
                  <a:cubicBezTo>
                    <a:pt x="0" y="1840"/>
                    <a:pt x="531" y="2371"/>
                    <a:pt x="1186" y="2371"/>
                  </a:cubicBezTo>
                  <a:cubicBezTo>
                    <a:pt x="1841" y="2371"/>
                    <a:pt x="2372" y="1840"/>
                    <a:pt x="2372" y="1185"/>
                  </a:cubicBezTo>
                  <a:cubicBezTo>
                    <a:pt x="2372" y="531"/>
                    <a:pt x="1841" y="0"/>
                    <a:pt x="1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4541500" y="5300175"/>
              <a:ext cx="59300" cy="59300"/>
            </a:xfrm>
            <a:custGeom>
              <a:avLst/>
              <a:gdLst/>
              <a:ahLst/>
              <a:cxnLst/>
              <a:rect l="l" t="t" r="r" b="b"/>
              <a:pathLst>
                <a:path w="2372" h="2372" extrusionOk="0">
                  <a:moveTo>
                    <a:pt x="1187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7" y="2371"/>
                  </a:cubicBezTo>
                  <a:cubicBezTo>
                    <a:pt x="1842" y="2371"/>
                    <a:pt x="2372" y="1840"/>
                    <a:pt x="2372" y="1185"/>
                  </a:cubicBezTo>
                  <a:cubicBezTo>
                    <a:pt x="2372" y="531"/>
                    <a:pt x="1842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4646925" y="5300175"/>
              <a:ext cx="59300" cy="59300"/>
            </a:xfrm>
            <a:custGeom>
              <a:avLst/>
              <a:gdLst/>
              <a:ahLst/>
              <a:cxnLst/>
              <a:rect l="l" t="t" r="r" b="b"/>
              <a:pathLst>
                <a:path w="2372" h="2372" extrusionOk="0">
                  <a:moveTo>
                    <a:pt x="1187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7" y="2371"/>
                  </a:cubicBezTo>
                  <a:cubicBezTo>
                    <a:pt x="1842" y="2371"/>
                    <a:pt x="2372" y="1840"/>
                    <a:pt x="2372" y="1185"/>
                  </a:cubicBezTo>
                  <a:cubicBezTo>
                    <a:pt x="2372" y="531"/>
                    <a:pt x="1842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4752350" y="5300175"/>
              <a:ext cx="59300" cy="59300"/>
            </a:xfrm>
            <a:custGeom>
              <a:avLst/>
              <a:gdLst/>
              <a:ahLst/>
              <a:cxnLst/>
              <a:rect l="l" t="t" r="r" b="b"/>
              <a:pathLst>
                <a:path w="2372" h="2372" extrusionOk="0">
                  <a:moveTo>
                    <a:pt x="1187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7" y="2371"/>
                  </a:cubicBezTo>
                  <a:cubicBezTo>
                    <a:pt x="1841" y="2371"/>
                    <a:pt x="2371" y="1840"/>
                    <a:pt x="2371" y="1185"/>
                  </a:cubicBezTo>
                  <a:cubicBezTo>
                    <a:pt x="2371" y="531"/>
                    <a:pt x="1841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dk2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2175775" y="3049700"/>
            <a:ext cx="2996400" cy="4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1"/>
          </p:nvPr>
        </p:nvSpPr>
        <p:spPr>
          <a:xfrm>
            <a:off x="2019350" y="1600100"/>
            <a:ext cx="5105400" cy="1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9" name="Google Shape;199;p19"/>
          <p:cNvSpPr/>
          <p:nvPr/>
        </p:nvSpPr>
        <p:spPr>
          <a:xfrm>
            <a:off x="8224181" y="4403750"/>
            <a:ext cx="409433" cy="409504"/>
          </a:xfrm>
          <a:custGeom>
            <a:avLst/>
            <a:gdLst/>
            <a:ahLst/>
            <a:cxnLst/>
            <a:rect l="l" t="t" r="r" b="b"/>
            <a:pathLst>
              <a:path w="5785" h="5786" extrusionOk="0">
                <a:moveTo>
                  <a:pt x="2684" y="0"/>
                </a:moveTo>
                <a:lnTo>
                  <a:pt x="2684" y="2391"/>
                </a:lnTo>
                <a:lnTo>
                  <a:pt x="995" y="700"/>
                </a:lnTo>
                <a:lnTo>
                  <a:pt x="701" y="995"/>
                </a:lnTo>
                <a:lnTo>
                  <a:pt x="2392" y="2685"/>
                </a:lnTo>
                <a:lnTo>
                  <a:pt x="0" y="2685"/>
                </a:lnTo>
                <a:lnTo>
                  <a:pt x="0" y="3100"/>
                </a:lnTo>
                <a:lnTo>
                  <a:pt x="2392" y="3100"/>
                </a:lnTo>
                <a:lnTo>
                  <a:pt x="701" y="4791"/>
                </a:lnTo>
                <a:lnTo>
                  <a:pt x="995" y="5085"/>
                </a:lnTo>
                <a:lnTo>
                  <a:pt x="2684" y="3395"/>
                </a:lnTo>
                <a:lnTo>
                  <a:pt x="2684" y="5785"/>
                </a:lnTo>
                <a:lnTo>
                  <a:pt x="3101" y="5785"/>
                </a:lnTo>
                <a:lnTo>
                  <a:pt x="3101" y="3395"/>
                </a:lnTo>
                <a:lnTo>
                  <a:pt x="4790" y="5085"/>
                </a:lnTo>
                <a:lnTo>
                  <a:pt x="5084" y="4791"/>
                </a:lnTo>
                <a:lnTo>
                  <a:pt x="3395" y="3100"/>
                </a:lnTo>
                <a:lnTo>
                  <a:pt x="5784" y="3100"/>
                </a:lnTo>
                <a:lnTo>
                  <a:pt x="5784" y="2685"/>
                </a:lnTo>
                <a:lnTo>
                  <a:pt x="3395" y="2685"/>
                </a:lnTo>
                <a:lnTo>
                  <a:pt x="5084" y="995"/>
                </a:lnTo>
                <a:lnTo>
                  <a:pt x="4790" y="700"/>
                </a:lnTo>
                <a:lnTo>
                  <a:pt x="3101" y="2391"/>
                </a:lnTo>
                <a:lnTo>
                  <a:pt x="310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19"/>
          <p:cNvGrpSpPr/>
          <p:nvPr/>
        </p:nvGrpSpPr>
        <p:grpSpPr>
          <a:xfrm>
            <a:off x="720017" y="4530414"/>
            <a:ext cx="1821582" cy="156149"/>
            <a:chOff x="4119875" y="5300175"/>
            <a:chExt cx="691775" cy="59300"/>
          </a:xfrm>
        </p:grpSpPr>
        <p:sp>
          <p:nvSpPr>
            <p:cNvPr id="201" name="Google Shape;201;p19"/>
            <p:cNvSpPr/>
            <p:nvPr/>
          </p:nvSpPr>
          <p:spPr>
            <a:xfrm>
              <a:off x="4119875" y="5300175"/>
              <a:ext cx="59325" cy="59300"/>
            </a:xfrm>
            <a:custGeom>
              <a:avLst/>
              <a:gdLst/>
              <a:ahLst/>
              <a:cxnLst/>
              <a:rect l="l" t="t" r="r" b="b"/>
              <a:pathLst>
                <a:path w="2373" h="2372" extrusionOk="0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1" y="2371"/>
                    <a:pt x="2372" y="1840"/>
                    <a:pt x="2372" y="1185"/>
                  </a:cubicBezTo>
                  <a:cubicBezTo>
                    <a:pt x="2372" y="531"/>
                    <a:pt x="1841" y="0"/>
                    <a:pt x="1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4225275" y="5300175"/>
              <a:ext cx="59325" cy="59300"/>
            </a:xfrm>
            <a:custGeom>
              <a:avLst/>
              <a:gdLst/>
              <a:ahLst/>
              <a:cxnLst/>
              <a:rect l="l" t="t" r="r" b="b"/>
              <a:pathLst>
                <a:path w="2373" h="2372" extrusionOk="0">
                  <a:moveTo>
                    <a:pt x="1186" y="0"/>
                  </a:moveTo>
                  <a:cubicBezTo>
                    <a:pt x="531" y="0"/>
                    <a:pt x="0" y="531"/>
                    <a:pt x="0" y="1185"/>
                  </a:cubicBezTo>
                  <a:cubicBezTo>
                    <a:pt x="0" y="1840"/>
                    <a:pt x="531" y="2371"/>
                    <a:pt x="1186" y="2371"/>
                  </a:cubicBezTo>
                  <a:cubicBezTo>
                    <a:pt x="1841" y="2371"/>
                    <a:pt x="2372" y="1840"/>
                    <a:pt x="2372" y="1185"/>
                  </a:cubicBezTo>
                  <a:cubicBezTo>
                    <a:pt x="2372" y="531"/>
                    <a:pt x="1841" y="0"/>
                    <a:pt x="1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4330700" y="5300175"/>
              <a:ext cx="59325" cy="59300"/>
            </a:xfrm>
            <a:custGeom>
              <a:avLst/>
              <a:gdLst/>
              <a:ahLst/>
              <a:cxnLst/>
              <a:rect l="l" t="t" r="r" b="b"/>
              <a:pathLst>
                <a:path w="2373" h="2372" extrusionOk="0">
                  <a:moveTo>
                    <a:pt x="1186" y="0"/>
                  </a:moveTo>
                  <a:cubicBezTo>
                    <a:pt x="531" y="0"/>
                    <a:pt x="0" y="531"/>
                    <a:pt x="0" y="1185"/>
                  </a:cubicBezTo>
                  <a:cubicBezTo>
                    <a:pt x="0" y="1840"/>
                    <a:pt x="531" y="2371"/>
                    <a:pt x="1186" y="2371"/>
                  </a:cubicBezTo>
                  <a:cubicBezTo>
                    <a:pt x="1841" y="2371"/>
                    <a:pt x="2372" y="1840"/>
                    <a:pt x="2372" y="1185"/>
                  </a:cubicBezTo>
                  <a:cubicBezTo>
                    <a:pt x="2372" y="531"/>
                    <a:pt x="1841" y="0"/>
                    <a:pt x="1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4436125" y="5300175"/>
              <a:ext cx="59300" cy="59300"/>
            </a:xfrm>
            <a:custGeom>
              <a:avLst/>
              <a:gdLst/>
              <a:ahLst/>
              <a:cxnLst/>
              <a:rect l="l" t="t" r="r" b="b"/>
              <a:pathLst>
                <a:path w="2372" h="2372" extrusionOk="0">
                  <a:moveTo>
                    <a:pt x="1186" y="0"/>
                  </a:moveTo>
                  <a:cubicBezTo>
                    <a:pt x="531" y="0"/>
                    <a:pt x="0" y="531"/>
                    <a:pt x="0" y="1185"/>
                  </a:cubicBezTo>
                  <a:cubicBezTo>
                    <a:pt x="0" y="1840"/>
                    <a:pt x="531" y="2371"/>
                    <a:pt x="1186" y="2371"/>
                  </a:cubicBezTo>
                  <a:cubicBezTo>
                    <a:pt x="1841" y="2371"/>
                    <a:pt x="2372" y="1840"/>
                    <a:pt x="2372" y="1185"/>
                  </a:cubicBezTo>
                  <a:cubicBezTo>
                    <a:pt x="2372" y="531"/>
                    <a:pt x="1841" y="0"/>
                    <a:pt x="1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4541500" y="5300175"/>
              <a:ext cx="59300" cy="59300"/>
            </a:xfrm>
            <a:custGeom>
              <a:avLst/>
              <a:gdLst/>
              <a:ahLst/>
              <a:cxnLst/>
              <a:rect l="l" t="t" r="r" b="b"/>
              <a:pathLst>
                <a:path w="2372" h="2372" extrusionOk="0">
                  <a:moveTo>
                    <a:pt x="1187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7" y="2371"/>
                  </a:cubicBezTo>
                  <a:cubicBezTo>
                    <a:pt x="1842" y="2371"/>
                    <a:pt x="2372" y="1840"/>
                    <a:pt x="2372" y="1185"/>
                  </a:cubicBezTo>
                  <a:cubicBezTo>
                    <a:pt x="2372" y="531"/>
                    <a:pt x="1842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4646925" y="5300175"/>
              <a:ext cx="59300" cy="59300"/>
            </a:xfrm>
            <a:custGeom>
              <a:avLst/>
              <a:gdLst/>
              <a:ahLst/>
              <a:cxnLst/>
              <a:rect l="l" t="t" r="r" b="b"/>
              <a:pathLst>
                <a:path w="2372" h="2372" extrusionOk="0">
                  <a:moveTo>
                    <a:pt x="1187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7" y="2371"/>
                  </a:cubicBezTo>
                  <a:cubicBezTo>
                    <a:pt x="1842" y="2371"/>
                    <a:pt x="2372" y="1840"/>
                    <a:pt x="2372" y="1185"/>
                  </a:cubicBezTo>
                  <a:cubicBezTo>
                    <a:pt x="2372" y="531"/>
                    <a:pt x="1842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4752350" y="5300175"/>
              <a:ext cx="59300" cy="59300"/>
            </a:xfrm>
            <a:custGeom>
              <a:avLst/>
              <a:gdLst/>
              <a:ahLst/>
              <a:cxnLst/>
              <a:rect l="l" t="t" r="r" b="b"/>
              <a:pathLst>
                <a:path w="2372" h="2372" extrusionOk="0">
                  <a:moveTo>
                    <a:pt x="1187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7" y="2371"/>
                  </a:cubicBezTo>
                  <a:cubicBezTo>
                    <a:pt x="1841" y="2371"/>
                    <a:pt x="2371" y="1840"/>
                    <a:pt x="2371" y="1185"/>
                  </a:cubicBezTo>
                  <a:cubicBezTo>
                    <a:pt x="2371" y="531"/>
                    <a:pt x="1841" y="0"/>
                    <a:pt x="1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19"/>
          <p:cNvSpPr/>
          <p:nvPr/>
        </p:nvSpPr>
        <p:spPr>
          <a:xfrm>
            <a:off x="2755353" y="4225144"/>
            <a:ext cx="696191" cy="696191"/>
          </a:xfrm>
          <a:custGeom>
            <a:avLst/>
            <a:gdLst/>
            <a:ahLst/>
            <a:cxnLst/>
            <a:rect l="l" t="t" r="r" b="b"/>
            <a:pathLst>
              <a:path w="18701" h="18701" extrusionOk="0">
                <a:moveTo>
                  <a:pt x="9351" y="1"/>
                </a:moveTo>
                <a:cubicBezTo>
                  <a:pt x="6870" y="1"/>
                  <a:pt x="4492" y="986"/>
                  <a:pt x="2739" y="2739"/>
                </a:cubicBezTo>
                <a:cubicBezTo>
                  <a:pt x="985" y="4493"/>
                  <a:pt x="1" y="6871"/>
                  <a:pt x="1" y="9351"/>
                </a:cubicBezTo>
                <a:cubicBezTo>
                  <a:pt x="1" y="11831"/>
                  <a:pt x="985" y="14209"/>
                  <a:pt x="2739" y="15962"/>
                </a:cubicBezTo>
                <a:cubicBezTo>
                  <a:pt x="4492" y="17716"/>
                  <a:pt x="6870" y="18701"/>
                  <a:pt x="9351" y="18701"/>
                </a:cubicBezTo>
                <a:cubicBezTo>
                  <a:pt x="11830" y="18701"/>
                  <a:pt x="14208" y="17716"/>
                  <a:pt x="15962" y="15962"/>
                </a:cubicBezTo>
                <a:cubicBezTo>
                  <a:pt x="17716" y="14209"/>
                  <a:pt x="18700" y="11831"/>
                  <a:pt x="18700" y="9351"/>
                </a:cubicBezTo>
                <a:cubicBezTo>
                  <a:pt x="18700" y="6871"/>
                  <a:pt x="17716" y="4493"/>
                  <a:pt x="15962" y="2739"/>
                </a:cubicBezTo>
                <a:cubicBezTo>
                  <a:pt x="14208" y="986"/>
                  <a:pt x="11830" y="1"/>
                  <a:pt x="93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9"/>
          <p:cNvSpPr/>
          <p:nvPr/>
        </p:nvSpPr>
        <p:spPr>
          <a:xfrm>
            <a:off x="3250606" y="4701960"/>
            <a:ext cx="235538" cy="66302"/>
          </a:xfrm>
          <a:custGeom>
            <a:avLst/>
            <a:gdLst/>
            <a:ahLst/>
            <a:cxnLst/>
            <a:rect l="l" t="t" r="r" b="b"/>
            <a:pathLst>
              <a:path w="6327" h="1781" extrusionOk="0">
                <a:moveTo>
                  <a:pt x="1" y="1"/>
                </a:moveTo>
                <a:lnTo>
                  <a:pt x="1" y="1780"/>
                </a:lnTo>
                <a:lnTo>
                  <a:pt x="6326" y="1780"/>
                </a:lnTo>
                <a:lnTo>
                  <a:pt x="63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223800" y="1362300"/>
            <a:ext cx="676500" cy="67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/>
          <p:nvPr/>
        </p:nvSpPr>
        <p:spPr>
          <a:xfrm>
            <a:off x="0" y="1124100"/>
            <a:ext cx="1124100" cy="23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0" y="0"/>
            <a:ext cx="1124100" cy="11241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9"/>
          <p:cNvSpPr/>
          <p:nvPr/>
        </p:nvSpPr>
        <p:spPr>
          <a:xfrm rot="10800000">
            <a:off x="0" y="0"/>
            <a:ext cx="1124100" cy="1124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0" name="Google Shape;240;p22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2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2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/>
          <p:nvPr/>
        </p:nvSpPr>
        <p:spPr>
          <a:xfrm>
            <a:off x="5219700" y="0"/>
            <a:ext cx="3925500" cy="257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9"/>
          <p:cNvSpPr/>
          <p:nvPr/>
        </p:nvSpPr>
        <p:spPr>
          <a:xfrm>
            <a:off x="5219700" y="2571750"/>
            <a:ext cx="3925500" cy="257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9"/>
          <p:cNvSpPr/>
          <p:nvPr/>
        </p:nvSpPr>
        <p:spPr>
          <a:xfrm rot="10800000">
            <a:off x="7167409" y="2571900"/>
            <a:ext cx="1976700" cy="2162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9"/>
          <p:cNvSpPr/>
          <p:nvPr/>
        </p:nvSpPr>
        <p:spPr>
          <a:xfrm>
            <a:off x="8224181" y="460075"/>
            <a:ext cx="409433" cy="409504"/>
          </a:xfrm>
          <a:custGeom>
            <a:avLst/>
            <a:gdLst/>
            <a:ahLst/>
            <a:cxnLst/>
            <a:rect l="l" t="t" r="r" b="b"/>
            <a:pathLst>
              <a:path w="5785" h="5786" extrusionOk="0">
                <a:moveTo>
                  <a:pt x="2684" y="0"/>
                </a:moveTo>
                <a:lnTo>
                  <a:pt x="2684" y="2391"/>
                </a:lnTo>
                <a:lnTo>
                  <a:pt x="995" y="700"/>
                </a:lnTo>
                <a:lnTo>
                  <a:pt x="701" y="995"/>
                </a:lnTo>
                <a:lnTo>
                  <a:pt x="2392" y="2685"/>
                </a:lnTo>
                <a:lnTo>
                  <a:pt x="0" y="2685"/>
                </a:lnTo>
                <a:lnTo>
                  <a:pt x="0" y="3100"/>
                </a:lnTo>
                <a:lnTo>
                  <a:pt x="2392" y="3100"/>
                </a:lnTo>
                <a:lnTo>
                  <a:pt x="701" y="4791"/>
                </a:lnTo>
                <a:lnTo>
                  <a:pt x="995" y="5085"/>
                </a:lnTo>
                <a:lnTo>
                  <a:pt x="2684" y="3395"/>
                </a:lnTo>
                <a:lnTo>
                  <a:pt x="2684" y="5785"/>
                </a:lnTo>
                <a:lnTo>
                  <a:pt x="3101" y="5785"/>
                </a:lnTo>
                <a:lnTo>
                  <a:pt x="3101" y="3395"/>
                </a:lnTo>
                <a:lnTo>
                  <a:pt x="4790" y="5085"/>
                </a:lnTo>
                <a:lnTo>
                  <a:pt x="5084" y="4791"/>
                </a:lnTo>
                <a:lnTo>
                  <a:pt x="3395" y="3100"/>
                </a:lnTo>
                <a:lnTo>
                  <a:pt x="5784" y="3100"/>
                </a:lnTo>
                <a:lnTo>
                  <a:pt x="5784" y="2685"/>
                </a:lnTo>
                <a:lnTo>
                  <a:pt x="3395" y="2685"/>
                </a:lnTo>
                <a:lnTo>
                  <a:pt x="5084" y="995"/>
                </a:lnTo>
                <a:lnTo>
                  <a:pt x="4790" y="700"/>
                </a:lnTo>
                <a:lnTo>
                  <a:pt x="3101" y="2391"/>
                </a:lnTo>
                <a:lnTo>
                  <a:pt x="31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9"/>
          <p:cNvSpPr/>
          <p:nvPr/>
        </p:nvSpPr>
        <p:spPr>
          <a:xfrm>
            <a:off x="7538800" y="3036000"/>
            <a:ext cx="1233900" cy="12339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9"/>
          <p:cNvSpPr/>
          <p:nvPr/>
        </p:nvSpPr>
        <p:spPr>
          <a:xfrm>
            <a:off x="7817500" y="3314700"/>
            <a:ext cx="676500" cy="67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"/>
          <p:cNvSpPr/>
          <p:nvPr/>
        </p:nvSpPr>
        <p:spPr>
          <a:xfrm>
            <a:off x="6305550" y="0"/>
            <a:ext cx="2838438" cy="5143516"/>
          </a:xfrm>
          <a:custGeom>
            <a:avLst/>
            <a:gdLst/>
            <a:ahLst/>
            <a:cxnLst/>
            <a:rect l="l" t="t" r="r" b="b"/>
            <a:pathLst>
              <a:path w="33802" h="19569" extrusionOk="0">
                <a:moveTo>
                  <a:pt x="1" y="0"/>
                </a:moveTo>
                <a:lnTo>
                  <a:pt x="1" y="19569"/>
                </a:lnTo>
                <a:lnTo>
                  <a:pt x="33801" y="19569"/>
                </a:lnTo>
                <a:lnTo>
                  <a:pt x="3380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" name="Google Shape;353;p30"/>
          <p:cNvGrpSpPr/>
          <p:nvPr/>
        </p:nvGrpSpPr>
        <p:grpSpPr>
          <a:xfrm>
            <a:off x="7229343" y="685609"/>
            <a:ext cx="2259925" cy="3772300"/>
            <a:chOff x="3057031" y="1184590"/>
            <a:chExt cx="1782275" cy="2975000"/>
          </a:xfrm>
        </p:grpSpPr>
        <p:sp>
          <p:nvSpPr>
            <p:cNvPr id="354" name="Google Shape;354;p30"/>
            <p:cNvSpPr/>
            <p:nvPr/>
          </p:nvSpPr>
          <p:spPr>
            <a:xfrm rot="2255084">
              <a:off x="4377231" y="1264914"/>
              <a:ext cx="389550" cy="37005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 rot="2255084">
              <a:off x="3739056" y="1436364"/>
              <a:ext cx="389550" cy="37005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 rot="2255084">
              <a:off x="3291481" y="1884039"/>
              <a:ext cx="389550" cy="37005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 rot="2255084">
              <a:off x="3129556" y="2493639"/>
              <a:ext cx="389550" cy="37005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 rot="2255084">
              <a:off x="3291481" y="3103239"/>
              <a:ext cx="389550" cy="37005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 rot="2255084">
              <a:off x="3739056" y="3531864"/>
              <a:ext cx="389550" cy="37005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 rot="2255084">
              <a:off x="4377231" y="3709214"/>
              <a:ext cx="389550" cy="370052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" name="Google Shape;361;p30"/>
          <p:cNvSpPr/>
          <p:nvPr/>
        </p:nvSpPr>
        <p:spPr>
          <a:xfrm>
            <a:off x="510381" y="460075"/>
            <a:ext cx="409433" cy="409504"/>
          </a:xfrm>
          <a:custGeom>
            <a:avLst/>
            <a:gdLst/>
            <a:ahLst/>
            <a:cxnLst/>
            <a:rect l="l" t="t" r="r" b="b"/>
            <a:pathLst>
              <a:path w="5785" h="5786" extrusionOk="0">
                <a:moveTo>
                  <a:pt x="2684" y="0"/>
                </a:moveTo>
                <a:lnTo>
                  <a:pt x="2684" y="2391"/>
                </a:lnTo>
                <a:lnTo>
                  <a:pt x="995" y="700"/>
                </a:lnTo>
                <a:lnTo>
                  <a:pt x="701" y="995"/>
                </a:lnTo>
                <a:lnTo>
                  <a:pt x="2392" y="2685"/>
                </a:lnTo>
                <a:lnTo>
                  <a:pt x="0" y="2685"/>
                </a:lnTo>
                <a:lnTo>
                  <a:pt x="0" y="3100"/>
                </a:lnTo>
                <a:lnTo>
                  <a:pt x="2392" y="3100"/>
                </a:lnTo>
                <a:lnTo>
                  <a:pt x="701" y="4791"/>
                </a:lnTo>
                <a:lnTo>
                  <a:pt x="995" y="5085"/>
                </a:lnTo>
                <a:lnTo>
                  <a:pt x="2684" y="3395"/>
                </a:lnTo>
                <a:lnTo>
                  <a:pt x="2684" y="5785"/>
                </a:lnTo>
                <a:lnTo>
                  <a:pt x="3101" y="5785"/>
                </a:lnTo>
                <a:lnTo>
                  <a:pt x="3101" y="3395"/>
                </a:lnTo>
                <a:lnTo>
                  <a:pt x="4790" y="5085"/>
                </a:lnTo>
                <a:lnTo>
                  <a:pt x="5084" y="4791"/>
                </a:lnTo>
                <a:lnTo>
                  <a:pt x="3395" y="3100"/>
                </a:lnTo>
                <a:lnTo>
                  <a:pt x="5784" y="3100"/>
                </a:lnTo>
                <a:lnTo>
                  <a:pt x="5784" y="2685"/>
                </a:lnTo>
                <a:lnTo>
                  <a:pt x="3395" y="2685"/>
                </a:lnTo>
                <a:lnTo>
                  <a:pt x="5084" y="995"/>
                </a:lnTo>
                <a:lnTo>
                  <a:pt x="4790" y="700"/>
                </a:lnTo>
                <a:lnTo>
                  <a:pt x="3101" y="2391"/>
                </a:lnTo>
                <a:lnTo>
                  <a:pt x="31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0"/>
          <p:cNvGrpSpPr/>
          <p:nvPr/>
        </p:nvGrpSpPr>
        <p:grpSpPr>
          <a:xfrm>
            <a:off x="715056" y="4517472"/>
            <a:ext cx="1919689" cy="182053"/>
            <a:chOff x="715100" y="4613025"/>
            <a:chExt cx="2275052" cy="266081"/>
          </a:xfrm>
        </p:grpSpPr>
        <p:sp>
          <p:nvSpPr>
            <p:cNvPr id="363" name="Google Shape;363;p30"/>
            <p:cNvSpPr/>
            <p:nvPr/>
          </p:nvSpPr>
          <p:spPr>
            <a:xfrm>
              <a:off x="2231570" y="4613049"/>
              <a:ext cx="381064" cy="266058"/>
            </a:xfrm>
            <a:custGeom>
              <a:avLst/>
              <a:gdLst/>
              <a:ahLst/>
              <a:cxnLst/>
              <a:rect l="l" t="t" r="r" b="b"/>
              <a:pathLst>
                <a:path w="2144" h="5608" extrusionOk="0">
                  <a:moveTo>
                    <a:pt x="1107" y="1"/>
                  </a:moveTo>
                  <a:lnTo>
                    <a:pt x="0" y="5608"/>
                  </a:lnTo>
                  <a:lnTo>
                    <a:pt x="2143" y="56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2608910" y="4613049"/>
              <a:ext cx="381242" cy="266058"/>
            </a:xfrm>
            <a:custGeom>
              <a:avLst/>
              <a:gdLst/>
              <a:ahLst/>
              <a:cxnLst/>
              <a:rect l="l" t="t" r="r" b="b"/>
              <a:pathLst>
                <a:path w="2145" h="5608" extrusionOk="0">
                  <a:moveTo>
                    <a:pt x="1106" y="1"/>
                  </a:moveTo>
                  <a:lnTo>
                    <a:pt x="0" y="5608"/>
                  </a:lnTo>
                  <a:lnTo>
                    <a:pt x="2144" y="5608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715100" y="4613049"/>
              <a:ext cx="380708" cy="266010"/>
            </a:xfrm>
            <a:custGeom>
              <a:avLst/>
              <a:gdLst/>
              <a:ahLst/>
              <a:cxnLst/>
              <a:rect l="l" t="t" r="r" b="b"/>
              <a:pathLst>
                <a:path w="2142" h="5607" extrusionOk="0">
                  <a:moveTo>
                    <a:pt x="1106" y="0"/>
                  </a:moveTo>
                  <a:lnTo>
                    <a:pt x="0" y="5607"/>
                  </a:lnTo>
                  <a:lnTo>
                    <a:pt x="2142" y="5607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1092440" y="4613049"/>
              <a:ext cx="380886" cy="266010"/>
            </a:xfrm>
            <a:custGeom>
              <a:avLst/>
              <a:gdLst/>
              <a:ahLst/>
              <a:cxnLst/>
              <a:rect l="l" t="t" r="r" b="b"/>
              <a:pathLst>
                <a:path w="2143" h="5607" extrusionOk="0">
                  <a:moveTo>
                    <a:pt x="1106" y="0"/>
                  </a:moveTo>
                  <a:lnTo>
                    <a:pt x="0" y="5607"/>
                  </a:lnTo>
                  <a:lnTo>
                    <a:pt x="2143" y="5607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1473335" y="4613025"/>
              <a:ext cx="380708" cy="266058"/>
            </a:xfrm>
            <a:custGeom>
              <a:avLst/>
              <a:gdLst/>
              <a:ahLst/>
              <a:cxnLst/>
              <a:rect l="l" t="t" r="r" b="b"/>
              <a:pathLst>
                <a:path w="2142" h="5608" extrusionOk="0">
                  <a:moveTo>
                    <a:pt x="1106" y="1"/>
                  </a:moveTo>
                  <a:lnTo>
                    <a:pt x="0" y="5608"/>
                  </a:lnTo>
                  <a:lnTo>
                    <a:pt x="2142" y="5608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1850675" y="4613025"/>
              <a:ext cx="380886" cy="266058"/>
            </a:xfrm>
            <a:custGeom>
              <a:avLst/>
              <a:gdLst/>
              <a:ahLst/>
              <a:cxnLst/>
              <a:rect l="l" t="t" r="r" b="b"/>
              <a:pathLst>
                <a:path w="2143" h="5608" extrusionOk="0">
                  <a:moveTo>
                    <a:pt x="1106" y="1"/>
                  </a:moveTo>
                  <a:lnTo>
                    <a:pt x="0" y="5608"/>
                  </a:lnTo>
                  <a:lnTo>
                    <a:pt x="2143" y="5608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accent5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3" name="Google Shape;123;p14"/>
          <p:cNvGrpSpPr/>
          <p:nvPr/>
        </p:nvGrpSpPr>
        <p:grpSpPr>
          <a:xfrm>
            <a:off x="715056" y="4517472"/>
            <a:ext cx="1919689" cy="182053"/>
            <a:chOff x="715100" y="4613025"/>
            <a:chExt cx="2275052" cy="266081"/>
          </a:xfrm>
        </p:grpSpPr>
        <p:sp>
          <p:nvSpPr>
            <p:cNvPr id="124" name="Google Shape;124;p14"/>
            <p:cNvSpPr/>
            <p:nvPr/>
          </p:nvSpPr>
          <p:spPr>
            <a:xfrm>
              <a:off x="2231570" y="4613049"/>
              <a:ext cx="381064" cy="266058"/>
            </a:xfrm>
            <a:custGeom>
              <a:avLst/>
              <a:gdLst/>
              <a:ahLst/>
              <a:cxnLst/>
              <a:rect l="l" t="t" r="r" b="b"/>
              <a:pathLst>
                <a:path w="2144" h="5608" extrusionOk="0">
                  <a:moveTo>
                    <a:pt x="1107" y="1"/>
                  </a:moveTo>
                  <a:lnTo>
                    <a:pt x="0" y="5608"/>
                  </a:lnTo>
                  <a:lnTo>
                    <a:pt x="2143" y="560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2608910" y="4613049"/>
              <a:ext cx="381242" cy="266058"/>
            </a:xfrm>
            <a:custGeom>
              <a:avLst/>
              <a:gdLst/>
              <a:ahLst/>
              <a:cxnLst/>
              <a:rect l="l" t="t" r="r" b="b"/>
              <a:pathLst>
                <a:path w="2145" h="5608" extrusionOk="0">
                  <a:moveTo>
                    <a:pt x="1106" y="1"/>
                  </a:moveTo>
                  <a:lnTo>
                    <a:pt x="0" y="5608"/>
                  </a:lnTo>
                  <a:lnTo>
                    <a:pt x="2144" y="5608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715100" y="4613049"/>
              <a:ext cx="380708" cy="266010"/>
            </a:xfrm>
            <a:custGeom>
              <a:avLst/>
              <a:gdLst/>
              <a:ahLst/>
              <a:cxnLst/>
              <a:rect l="l" t="t" r="r" b="b"/>
              <a:pathLst>
                <a:path w="2142" h="5607" extrusionOk="0">
                  <a:moveTo>
                    <a:pt x="1106" y="0"/>
                  </a:moveTo>
                  <a:lnTo>
                    <a:pt x="0" y="5607"/>
                  </a:lnTo>
                  <a:lnTo>
                    <a:pt x="2142" y="5607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1092440" y="4613049"/>
              <a:ext cx="380886" cy="266010"/>
            </a:xfrm>
            <a:custGeom>
              <a:avLst/>
              <a:gdLst/>
              <a:ahLst/>
              <a:cxnLst/>
              <a:rect l="l" t="t" r="r" b="b"/>
              <a:pathLst>
                <a:path w="2143" h="5607" extrusionOk="0">
                  <a:moveTo>
                    <a:pt x="1106" y="0"/>
                  </a:moveTo>
                  <a:lnTo>
                    <a:pt x="0" y="5607"/>
                  </a:lnTo>
                  <a:lnTo>
                    <a:pt x="2143" y="5607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1473335" y="4613025"/>
              <a:ext cx="380708" cy="266058"/>
            </a:xfrm>
            <a:custGeom>
              <a:avLst/>
              <a:gdLst/>
              <a:ahLst/>
              <a:cxnLst/>
              <a:rect l="l" t="t" r="r" b="b"/>
              <a:pathLst>
                <a:path w="2142" h="5608" extrusionOk="0">
                  <a:moveTo>
                    <a:pt x="1106" y="1"/>
                  </a:moveTo>
                  <a:lnTo>
                    <a:pt x="0" y="5608"/>
                  </a:lnTo>
                  <a:lnTo>
                    <a:pt x="2142" y="5608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1850675" y="4613025"/>
              <a:ext cx="380886" cy="266058"/>
            </a:xfrm>
            <a:custGeom>
              <a:avLst/>
              <a:gdLst/>
              <a:ahLst/>
              <a:cxnLst/>
              <a:rect l="l" t="t" r="r" b="b"/>
              <a:pathLst>
                <a:path w="2143" h="5608" extrusionOk="0">
                  <a:moveTo>
                    <a:pt x="1106" y="1"/>
                  </a:moveTo>
                  <a:lnTo>
                    <a:pt x="0" y="5608"/>
                  </a:lnTo>
                  <a:lnTo>
                    <a:pt x="2143" y="5608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5073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Poppins"/>
              <a:buNone/>
              <a:defRPr sz="3000" b="1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Poppins"/>
              <a:buNone/>
              <a:defRPr sz="3000" b="1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Poppins"/>
              <a:buNone/>
              <a:defRPr sz="3000" b="1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Poppins"/>
              <a:buNone/>
              <a:defRPr sz="3000" b="1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Poppins"/>
              <a:buNone/>
              <a:defRPr sz="3000" b="1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Poppins"/>
              <a:buNone/>
              <a:defRPr sz="3000" b="1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Poppins"/>
              <a:buNone/>
              <a:defRPr sz="3000" b="1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Poppins"/>
              <a:buNone/>
              <a:defRPr sz="3000" b="1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Poppins"/>
              <a:buNone/>
              <a:defRPr sz="3000" b="1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4" r:id="rId4"/>
    <p:sldLayoutId id="2147483665" r:id="rId5"/>
    <p:sldLayoutId id="2147483668" r:id="rId6"/>
    <p:sldLayoutId id="2147483675" r:id="rId7"/>
    <p:sldLayoutId id="2147483676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cialistsanddemocrats.eu/" TargetMode="External"/><Relationship Id="rId13" Type="http://schemas.openxmlformats.org/officeDocument/2006/relationships/hyperlink" Target="https://www.idgroup.eu/" TargetMode="External"/><Relationship Id="rId3" Type="http://schemas.openxmlformats.org/officeDocument/2006/relationships/hyperlink" Target="https://www.europarl.europa.eu/portal/en" TargetMode="External"/><Relationship Id="rId7" Type="http://schemas.openxmlformats.org/officeDocument/2006/relationships/hyperlink" Target="https://www.epp.eu/" TargetMode="External"/><Relationship Id="rId12" Type="http://schemas.openxmlformats.org/officeDocument/2006/relationships/hyperlink" Target="https://ecrgroup.eu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europarl.europa.eu/about-parliament/en/in-the-past/the-parliament-and-the-treaties/maastricht-treaty" TargetMode="External"/><Relationship Id="rId11" Type="http://schemas.openxmlformats.org/officeDocument/2006/relationships/hyperlink" Target="https://www.greens-efa.eu/en/" TargetMode="External"/><Relationship Id="rId5" Type="http://schemas.openxmlformats.org/officeDocument/2006/relationships/hyperlink" Target="https://european-union.europa.eu/principles-countries-history/principles-and-values/aims-and-values_en" TargetMode="External"/><Relationship Id="rId10" Type="http://schemas.openxmlformats.org/officeDocument/2006/relationships/hyperlink" Target="https://www.aldeparty.eu/" TargetMode="External"/><Relationship Id="rId4" Type="http://schemas.openxmlformats.org/officeDocument/2006/relationships/hyperlink" Target="https://european-union.europa.eu/index_en" TargetMode="External"/><Relationship Id="rId9" Type="http://schemas.openxmlformats.org/officeDocument/2006/relationships/hyperlink" Target="https://www.reneweuropegroup.eu/" TargetMode="External"/><Relationship Id="rId14" Type="http://schemas.openxmlformats.org/officeDocument/2006/relationships/hyperlink" Target="https://www.youtube.com/watch?v=IM8QHYI2r5o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>
            <a:spLocks noGrp="1"/>
          </p:cNvSpPr>
          <p:nvPr>
            <p:ph type="ctrTitle"/>
          </p:nvPr>
        </p:nvSpPr>
        <p:spPr>
          <a:xfrm>
            <a:off x="3346710" y="548135"/>
            <a:ext cx="4207975" cy="2475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dk2"/>
                </a:solidFill>
              </a:rPr>
              <a:t>European</a:t>
            </a:r>
            <a:r>
              <a:rPr lang="ro-RO" sz="4400" dirty="0">
                <a:solidFill>
                  <a:schemeClr val="dk2"/>
                </a:solidFill>
              </a:rPr>
              <a:t> Political Families</a:t>
            </a:r>
            <a:br>
              <a:rPr lang="ro-RO" sz="6100" dirty="0">
                <a:solidFill>
                  <a:schemeClr val="dk2"/>
                </a:solidFill>
              </a:rPr>
            </a:br>
            <a:r>
              <a:rPr lang="ro-RO" sz="3600" dirty="0">
                <a:solidFill>
                  <a:schemeClr val="dk1"/>
                </a:solidFill>
              </a:rPr>
              <a:t>Data Mining Project</a:t>
            </a:r>
            <a:r>
              <a:rPr lang="en" sz="3600" dirty="0">
                <a:solidFill>
                  <a:schemeClr val="dk1"/>
                </a:solidFill>
              </a:rPr>
              <a:t> </a:t>
            </a: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386" name="Google Shape;386;p37"/>
          <p:cNvSpPr txBox="1">
            <a:spLocks noGrp="1"/>
          </p:cNvSpPr>
          <p:nvPr>
            <p:ph type="subTitle" idx="1"/>
          </p:nvPr>
        </p:nvSpPr>
        <p:spPr>
          <a:xfrm>
            <a:off x="90960" y="142132"/>
            <a:ext cx="2692400" cy="13818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Authors: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Pîrvulescu Anisia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Zvîncă Alexandru - Mihai</a:t>
            </a:r>
            <a:endParaRPr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Google Shape;386;p37">
            <a:extLst>
              <a:ext uri="{FF2B5EF4-FFF2-40B4-BE49-F238E27FC236}">
                <a16:creationId xmlns:a16="http://schemas.microsoft.com/office/drawing/2014/main" id="{274AB966-CB19-4D42-52C3-BCB204219C82}"/>
              </a:ext>
            </a:extLst>
          </p:cNvPr>
          <p:cNvSpPr txBox="1">
            <a:spLocks/>
          </p:cNvSpPr>
          <p:nvPr/>
        </p:nvSpPr>
        <p:spPr>
          <a:xfrm>
            <a:off x="90960" y="1094972"/>
            <a:ext cx="2692400" cy="1381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l"/>
            <a:r>
              <a:rPr lang="ro-RO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Year 3</a:t>
            </a:r>
          </a:p>
          <a:p>
            <a:pPr marL="0" indent="0" algn="l"/>
            <a:r>
              <a:rPr lang="ro-RO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CTI Eng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A1B240-1EAD-D5B4-BA12-7CE6C2AEF2F8}"/>
              </a:ext>
            </a:extLst>
          </p:cNvPr>
          <p:cNvSpPr/>
          <p:nvPr/>
        </p:nvSpPr>
        <p:spPr>
          <a:xfrm>
            <a:off x="2844800" y="4048565"/>
            <a:ext cx="6299200" cy="10949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CD61A20-6339-4F60-A57E-26F1F8DDD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886" y="4268708"/>
            <a:ext cx="2674620" cy="654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9433EB-8410-7206-1CD0-9AD9637FF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89" y="2381730"/>
            <a:ext cx="2475542" cy="2475542"/>
          </a:xfrm>
          <a:prstGeom prst="rect">
            <a:avLst/>
          </a:prstGeom>
        </p:spPr>
      </p:pic>
      <p:pic>
        <p:nvPicPr>
          <p:cNvPr id="10" name="Picture 9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3930AFC9-1CB7-A8AC-1677-01968E8A6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009" y="4254052"/>
            <a:ext cx="1996440" cy="682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62"/>
          <p:cNvSpPr txBox="1">
            <a:spLocks noGrp="1"/>
          </p:cNvSpPr>
          <p:nvPr>
            <p:ph type="title"/>
          </p:nvPr>
        </p:nvSpPr>
        <p:spPr>
          <a:xfrm>
            <a:off x="720000" y="2487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Cleaning</a:t>
            </a:r>
            <a:endParaRPr dirty="0"/>
          </a:p>
        </p:txBody>
      </p:sp>
      <p:sp>
        <p:nvSpPr>
          <p:cNvPr id="1418" name="Google Shape;1418;p62"/>
          <p:cNvSpPr txBox="1">
            <a:spLocks noGrp="1"/>
          </p:cNvSpPr>
          <p:nvPr>
            <p:ph type="body" idx="1"/>
          </p:nvPr>
        </p:nvSpPr>
        <p:spPr>
          <a:xfrm>
            <a:off x="720000" y="821425"/>
            <a:ext cx="7704000" cy="1152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rgbClr val="051DAA"/>
              </a:buClr>
            </a:pPr>
            <a:r>
              <a:rPr lang="ro-RO" b="1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Stop Words</a:t>
            </a:r>
            <a:r>
              <a:rPr lang="ro-RO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european, europe, </a:t>
            </a:r>
            <a:r>
              <a:rPr lang="ro-RO" dirty="0" err="1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people</a:t>
            </a:r>
            <a:r>
              <a:rPr lang="ro-RO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government, country, party, policies etc.</a:t>
            </a:r>
          </a:p>
          <a:p>
            <a:pPr marL="285750" indent="-285750">
              <a:buClr>
                <a:srgbClr val="051DAA"/>
              </a:buClr>
            </a:pPr>
            <a:r>
              <a:rPr lang="ro-RO" dirty="0" err="1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Remove</a:t>
            </a:r>
            <a:r>
              <a:rPr lang="ro-RO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ro-RO" b="1" dirty="0" err="1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punctuation</a:t>
            </a:r>
            <a:r>
              <a:rPr lang="ro-RO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ro-RO" b="1" dirty="0" err="1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numbers</a:t>
            </a:r>
            <a:r>
              <a:rPr lang="ro-RO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ro-RO" dirty="0" err="1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</a:t>
            </a:r>
            <a:r>
              <a:rPr lang="ro-RO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ro-RO" b="1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special </a:t>
            </a:r>
            <a:r>
              <a:rPr lang="ro-RO" b="1" dirty="0" err="1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characters</a:t>
            </a:r>
            <a:r>
              <a:rPr lang="ro-RO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>
              <a:buClr>
                <a:srgbClr val="051DAA"/>
              </a:buClr>
            </a:pPr>
            <a:r>
              <a:rPr lang="ro-RO" dirty="0" err="1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All</a:t>
            </a:r>
            <a:r>
              <a:rPr lang="ro-RO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text </a:t>
            </a:r>
            <a:r>
              <a:rPr lang="ro-RO" dirty="0" err="1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</a:t>
            </a:r>
            <a:r>
              <a:rPr lang="ro-RO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ro-RO" b="1" dirty="0" err="1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lowercase</a:t>
            </a:r>
            <a:r>
              <a:rPr lang="ro-RO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285750" indent="-285750">
              <a:buClr>
                <a:srgbClr val="051DAA"/>
              </a:buClr>
            </a:pPr>
            <a:r>
              <a:rPr lang="ro-RO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Aftwards, we include </a:t>
            </a:r>
            <a:r>
              <a:rPr lang="ro-RO" b="1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lemmatization</a:t>
            </a:r>
            <a:r>
              <a:rPr lang="ro-RO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2E5B6-6AF8-03ED-C080-682063CEDEFE}"/>
              </a:ext>
            </a:extLst>
          </p:cNvPr>
          <p:cNvSpPr txBox="1"/>
          <p:nvPr/>
        </p:nvSpPr>
        <p:spPr>
          <a:xfrm>
            <a:off x="720000" y="1952172"/>
            <a:ext cx="7704000" cy="2677656"/>
          </a:xfrm>
          <a:prstGeom prst="rect">
            <a:avLst/>
          </a:prstGeom>
          <a:solidFill>
            <a:schemeClr val="bg1"/>
          </a:solidFill>
          <a:ln w="57150">
            <a:solidFill>
              <a:srgbClr val="051DAA"/>
            </a:solidFill>
          </a:ln>
        </p:spPr>
        <p:txBody>
          <a:bodyPr wrap="square" rtlCol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Left - Before Cleaning: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EUROPEAN ELECTIONS MANIFESTO 2024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Principles and Proposals of the European Left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upcoming elections to the European Parliament will take place under extraordinary circumstances.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Europe has become the fastest warming continent in the world and the phase-out of fossil fuels must be accelerated.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Many European citizens are struggling with a cost-of-living crisis while billions of euros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Left - After Cleaning: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election principle proposal left upcoming election parliament take place extraordinary circumstance become fastest warming continent phaseout fossil fuel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accelerated citizen struggling </a:t>
            </a:r>
            <a:r>
              <a:rPr lang="en-US" sz="1100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costofliving</a:t>
            </a:r>
            <a:r>
              <a:rPr lang="en-US" sz="11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crisis billion euro</a:t>
            </a:r>
            <a:endParaRPr lang="ro-RO" sz="11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6383F5-70F0-698A-9849-2881083DCA1D}"/>
              </a:ext>
            </a:extLst>
          </p:cNvPr>
          <p:cNvCxnSpPr/>
          <p:nvPr/>
        </p:nvCxnSpPr>
        <p:spPr>
          <a:xfrm>
            <a:off x="720000" y="3592286"/>
            <a:ext cx="7704000" cy="0"/>
          </a:xfrm>
          <a:prstGeom prst="line">
            <a:avLst/>
          </a:prstGeom>
          <a:ln w="57150">
            <a:solidFill>
              <a:srgbClr val="051D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>
            <a:spLocks noGrp="1"/>
          </p:cNvSpPr>
          <p:nvPr>
            <p:ph type="title"/>
          </p:nvPr>
        </p:nvSpPr>
        <p:spPr>
          <a:xfrm>
            <a:off x="811275" y="2150850"/>
            <a:ext cx="456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TF - IDF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086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17;p62">
            <a:extLst>
              <a:ext uri="{FF2B5EF4-FFF2-40B4-BE49-F238E27FC236}">
                <a16:creationId xmlns:a16="http://schemas.microsoft.com/office/drawing/2014/main" id="{30FA4FD7-1B94-D1AA-6EDD-4C8923269F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258" y="386611"/>
            <a:ext cx="7618457" cy="4987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4000" dirty="0">
                <a:solidFill>
                  <a:srgbClr val="FFE100"/>
                </a:solidFill>
              </a:rPr>
              <a:t>TF – IDF</a:t>
            </a:r>
            <a:br>
              <a:rPr lang="ro-RO" sz="4000" dirty="0">
                <a:solidFill>
                  <a:srgbClr val="FFE100"/>
                </a:solidFill>
              </a:rPr>
            </a:br>
            <a:r>
              <a:rPr lang="ro-RO" sz="2400" dirty="0">
                <a:solidFill>
                  <a:srgbClr val="FFE100"/>
                </a:solidFill>
              </a:rPr>
              <a:t>The most common words </a:t>
            </a:r>
            <a:endParaRPr sz="2400" dirty="0">
              <a:solidFill>
                <a:srgbClr val="FFE1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719AC-CF85-71A0-33F7-82D811D3AA7B}"/>
              </a:ext>
            </a:extLst>
          </p:cNvPr>
          <p:cNvSpPr txBox="1"/>
          <p:nvPr/>
        </p:nvSpPr>
        <p:spPr>
          <a:xfrm>
            <a:off x="1235258" y="1734457"/>
            <a:ext cx="18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Left: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o-RO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housing</a:t>
            </a:r>
            <a:endParaRPr lang="ro-RO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o-RO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market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o-RO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capitalism</a:t>
            </a:r>
            <a:endParaRPr lang="en-US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318C00-9861-2B50-AA91-9D33C32F267B}"/>
              </a:ext>
            </a:extLst>
          </p:cNvPr>
          <p:cNvSpPr txBox="1"/>
          <p:nvPr/>
        </p:nvSpPr>
        <p:spPr>
          <a:xfrm>
            <a:off x="3043989" y="1744388"/>
            <a:ext cx="18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FFE1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SD:</a:t>
            </a:r>
          </a:p>
          <a:p>
            <a:pPr marL="342900" indent="-342900">
              <a:buClr>
                <a:srgbClr val="FFE100"/>
              </a:buClr>
              <a:buFont typeface="+mj-lt"/>
              <a:buAutoNum type="arabicPeriod"/>
            </a:pPr>
            <a:r>
              <a:rPr lang="ro-RO" b="1" dirty="0" err="1">
                <a:solidFill>
                  <a:srgbClr val="FFE1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women</a:t>
            </a:r>
            <a:endParaRPr lang="ro-RO" b="1" dirty="0">
              <a:solidFill>
                <a:srgbClr val="FFE1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rgbClr val="FFE100"/>
              </a:buClr>
              <a:buFont typeface="+mj-lt"/>
              <a:buAutoNum type="arabicPeriod"/>
            </a:pPr>
            <a:r>
              <a:rPr lang="ro-RO" b="1" dirty="0" err="1">
                <a:solidFill>
                  <a:srgbClr val="FFE1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gender</a:t>
            </a:r>
            <a:endParaRPr lang="ro-RO" b="1" dirty="0">
              <a:solidFill>
                <a:srgbClr val="FFE1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rgbClr val="FFE100"/>
              </a:buClr>
              <a:buFont typeface="+mj-lt"/>
              <a:buAutoNum type="arabicPeriod"/>
            </a:pPr>
            <a:r>
              <a:rPr lang="ro-RO" b="1" dirty="0" err="1">
                <a:solidFill>
                  <a:srgbClr val="FFE1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equality</a:t>
            </a:r>
            <a:endParaRPr lang="en-US" b="1" dirty="0">
              <a:solidFill>
                <a:srgbClr val="FFE1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FEB56F-7435-123E-3787-357CD63487C1}"/>
              </a:ext>
            </a:extLst>
          </p:cNvPr>
          <p:cNvSpPr txBox="1"/>
          <p:nvPr/>
        </p:nvSpPr>
        <p:spPr>
          <a:xfrm>
            <a:off x="4572000" y="1744388"/>
            <a:ext cx="18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Greens: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o-RO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courage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o-RO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green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o-RO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climate</a:t>
            </a:r>
            <a:endParaRPr lang="en-US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52B56-42EF-A550-53C2-785C9AC796A2}"/>
              </a:ext>
            </a:extLst>
          </p:cNvPr>
          <p:cNvSpPr txBox="1"/>
          <p:nvPr/>
        </p:nvSpPr>
        <p:spPr>
          <a:xfrm>
            <a:off x="6661451" y="1734456"/>
            <a:ext cx="18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FFE1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Renew:</a:t>
            </a:r>
          </a:p>
          <a:p>
            <a:pPr marL="342900" indent="-342900">
              <a:buClr>
                <a:srgbClr val="FFE100"/>
              </a:buClr>
              <a:buFont typeface="+mj-lt"/>
              <a:buAutoNum type="arabicPeriod"/>
            </a:pPr>
            <a:r>
              <a:rPr lang="en-US" b="1" dirty="0">
                <a:solidFill>
                  <a:srgbClr val="FFE1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digital</a:t>
            </a:r>
            <a:endParaRPr lang="ro-RO" b="1" dirty="0">
              <a:solidFill>
                <a:srgbClr val="FFE1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rgbClr val="FFE100"/>
              </a:buClr>
              <a:buFont typeface="+mj-lt"/>
              <a:buAutoNum type="arabicPeriod"/>
            </a:pPr>
            <a:r>
              <a:rPr lang="en-US" b="1" dirty="0">
                <a:solidFill>
                  <a:srgbClr val="FFE1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market</a:t>
            </a:r>
            <a:endParaRPr lang="ro-RO" b="1" dirty="0">
              <a:solidFill>
                <a:srgbClr val="FFE1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rgbClr val="FFE100"/>
              </a:buClr>
              <a:buFont typeface="+mj-lt"/>
              <a:buAutoNum type="arabicPeriod"/>
            </a:pPr>
            <a:r>
              <a:rPr lang="en-US" b="1" dirty="0">
                <a:solidFill>
                  <a:srgbClr val="FFE1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rule</a:t>
            </a:r>
            <a:endParaRPr lang="ro-RO" b="1" dirty="0">
              <a:solidFill>
                <a:srgbClr val="FFE1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8CD94-B0E8-ACF5-580F-C7CE0F85C11D}"/>
              </a:ext>
            </a:extLst>
          </p:cNvPr>
          <p:cNvSpPr txBox="1"/>
          <p:nvPr/>
        </p:nvSpPr>
        <p:spPr>
          <a:xfrm>
            <a:off x="2139623" y="2897509"/>
            <a:ext cx="18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EPP: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o-RO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country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o-RO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democracy</a:t>
            </a:r>
            <a:endParaRPr lang="ro-RO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o-RO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region</a:t>
            </a:r>
            <a:endParaRPr lang="en-US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69E229-1183-A4AA-48E8-97E40433E995}"/>
              </a:ext>
            </a:extLst>
          </p:cNvPr>
          <p:cNvSpPr txBox="1"/>
          <p:nvPr/>
        </p:nvSpPr>
        <p:spPr>
          <a:xfrm>
            <a:off x="3667634" y="2907440"/>
            <a:ext cx="18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FFE1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ECR:</a:t>
            </a:r>
          </a:p>
          <a:p>
            <a:pPr marL="342900" indent="-342900">
              <a:buClr>
                <a:srgbClr val="FFE100"/>
              </a:buClr>
              <a:buFont typeface="+mj-lt"/>
              <a:buAutoNum type="arabicPeriod"/>
            </a:pPr>
            <a:r>
              <a:rPr lang="ro-RO" b="1" dirty="0" err="1">
                <a:solidFill>
                  <a:srgbClr val="FFE1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ukraine</a:t>
            </a:r>
            <a:endParaRPr lang="ro-RO" b="1" dirty="0">
              <a:solidFill>
                <a:srgbClr val="FFE1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rgbClr val="FFE100"/>
              </a:buClr>
              <a:buFont typeface="+mj-lt"/>
              <a:buAutoNum type="arabicPeriod"/>
            </a:pPr>
            <a:r>
              <a:rPr lang="ro-RO" b="1" dirty="0" err="1">
                <a:solidFill>
                  <a:srgbClr val="FFE1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initiative</a:t>
            </a:r>
            <a:endParaRPr lang="ro-RO" b="1" dirty="0">
              <a:solidFill>
                <a:srgbClr val="FFE1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rgbClr val="FFE100"/>
              </a:buClr>
              <a:buFont typeface="+mj-lt"/>
              <a:buAutoNum type="arabicPeriod"/>
            </a:pPr>
            <a:r>
              <a:rPr lang="ro-RO" b="1" dirty="0" err="1">
                <a:solidFill>
                  <a:srgbClr val="FFE1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development</a:t>
            </a:r>
            <a:endParaRPr lang="en-US" b="1" dirty="0">
              <a:solidFill>
                <a:srgbClr val="FFE1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D154BD-BE43-22A1-2982-EB191EFCD8A2}"/>
              </a:ext>
            </a:extLst>
          </p:cNvPr>
          <p:cNvSpPr txBox="1"/>
          <p:nvPr/>
        </p:nvSpPr>
        <p:spPr>
          <a:xfrm>
            <a:off x="5476365" y="2897508"/>
            <a:ext cx="1808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ID: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o-RO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union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o-RO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cooperation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ro-RO" b="1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defense</a:t>
            </a:r>
            <a:endParaRPr lang="en-US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5"/>
          <p:cNvSpPr txBox="1">
            <a:spLocks noGrp="1"/>
          </p:cNvSpPr>
          <p:nvPr>
            <p:ph type="title"/>
          </p:nvPr>
        </p:nvSpPr>
        <p:spPr>
          <a:xfrm>
            <a:off x="139428" y="94911"/>
            <a:ext cx="3641543" cy="9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Visualization – Word Clouds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5A960-9D4E-6660-1B0A-EB9B50AA12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575" y="1519278"/>
            <a:ext cx="4409280" cy="2377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73FA8F-0EDA-A0C9-077F-83752D52AD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38486" y="1519279"/>
            <a:ext cx="4409278" cy="2377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500F7C-D4EC-0B0D-B119-209BE7425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9" y="1519278"/>
            <a:ext cx="4495346" cy="2429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004EE-EF0F-7A86-2861-F4A259B7A0A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6824" y="1533196"/>
            <a:ext cx="4443719" cy="239623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A440F47-1C00-FB90-1F39-1B3251376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4669639" y="1526706"/>
            <a:ext cx="4495346" cy="24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1950DF-0129-E3CB-813D-01125B06366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721265" y="1540626"/>
            <a:ext cx="4443720" cy="23962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94B2D5-F676-2EF2-8DD3-A23CCE4D9B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7649" y="1292847"/>
            <a:ext cx="5322661" cy="28769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9"/>
          <p:cNvSpPr txBox="1">
            <a:spLocks noGrp="1"/>
          </p:cNvSpPr>
          <p:nvPr>
            <p:ph type="title"/>
          </p:nvPr>
        </p:nvSpPr>
        <p:spPr>
          <a:xfrm>
            <a:off x="3254275" y="1307100"/>
            <a:ext cx="5012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N - grams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Bigrams</a:t>
            </a:r>
            <a:endParaRPr dirty="0"/>
          </a:p>
        </p:txBody>
      </p:sp>
      <p:sp>
        <p:nvSpPr>
          <p:cNvPr id="1072" name="Google Shape;1072;p51"/>
          <p:cNvSpPr/>
          <p:nvPr/>
        </p:nvSpPr>
        <p:spPr>
          <a:xfrm rot="5400000">
            <a:off x="8425711" y="183503"/>
            <a:ext cx="349508" cy="349697"/>
          </a:xfrm>
          <a:custGeom>
            <a:avLst/>
            <a:gdLst/>
            <a:ahLst/>
            <a:cxnLst/>
            <a:rect l="l" t="t" r="r" b="b"/>
            <a:pathLst>
              <a:path w="3694" h="3696" extrusionOk="0">
                <a:moveTo>
                  <a:pt x="0" y="1"/>
                </a:moveTo>
                <a:lnTo>
                  <a:pt x="0" y="3695"/>
                </a:lnTo>
                <a:lnTo>
                  <a:pt x="3693" y="3695"/>
                </a:lnTo>
                <a:cubicBezTo>
                  <a:pt x="3693" y="1655"/>
                  <a:pt x="2041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A266AD-967D-E81A-2DF8-E951AD490E03}"/>
              </a:ext>
            </a:extLst>
          </p:cNvPr>
          <p:cNvSpPr txBox="1"/>
          <p:nvPr/>
        </p:nvSpPr>
        <p:spPr>
          <a:xfrm>
            <a:off x="718384" y="1107700"/>
            <a:ext cx="3853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Most common bigrams regarding health</a:t>
            </a:r>
            <a:endParaRPr lang="en-US" dirty="0">
              <a:solidFill>
                <a:srgbClr val="051DA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ECC92F-FD40-72E7-3781-3715C131D9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8566" y="1731201"/>
            <a:ext cx="4020462" cy="2572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994F58-17C9-6BF1-7660-98E2F997F1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50429" y="1664082"/>
            <a:ext cx="4213691" cy="2706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Bigrams</a:t>
            </a:r>
            <a:endParaRPr dirty="0"/>
          </a:p>
        </p:txBody>
      </p:sp>
      <p:sp>
        <p:nvSpPr>
          <p:cNvPr id="1072" name="Google Shape;1072;p51"/>
          <p:cNvSpPr/>
          <p:nvPr/>
        </p:nvSpPr>
        <p:spPr>
          <a:xfrm rot="5400000">
            <a:off x="8425711" y="183503"/>
            <a:ext cx="349508" cy="349697"/>
          </a:xfrm>
          <a:custGeom>
            <a:avLst/>
            <a:gdLst/>
            <a:ahLst/>
            <a:cxnLst/>
            <a:rect l="l" t="t" r="r" b="b"/>
            <a:pathLst>
              <a:path w="3694" h="3696" extrusionOk="0">
                <a:moveTo>
                  <a:pt x="0" y="1"/>
                </a:moveTo>
                <a:lnTo>
                  <a:pt x="0" y="3695"/>
                </a:lnTo>
                <a:lnTo>
                  <a:pt x="3693" y="3695"/>
                </a:lnTo>
                <a:cubicBezTo>
                  <a:pt x="3693" y="1655"/>
                  <a:pt x="2041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A266AD-967D-E81A-2DF8-E951AD490E03}"/>
              </a:ext>
            </a:extLst>
          </p:cNvPr>
          <p:cNvSpPr txBox="1"/>
          <p:nvPr/>
        </p:nvSpPr>
        <p:spPr>
          <a:xfrm>
            <a:off x="718384" y="1107700"/>
            <a:ext cx="3853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Most common bigrams regarding health</a:t>
            </a:r>
            <a:endParaRPr lang="en-US" dirty="0">
              <a:solidFill>
                <a:srgbClr val="051DA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E057FE-7562-D7CB-5B8D-CDC269A3C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90" y="1680400"/>
            <a:ext cx="4224110" cy="2681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FB9380-7377-D879-54AF-34ABF7E827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99890" y="1680400"/>
            <a:ext cx="4224109" cy="26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02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Bigrams</a:t>
            </a:r>
            <a:endParaRPr dirty="0"/>
          </a:p>
        </p:txBody>
      </p:sp>
      <p:sp>
        <p:nvSpPr>
          <p:cNvPr id="1072" name="Google Shape;1072;p51"/>
          <p:cNvSpPr/>
          <p:nvPr/>
        </p:nvSpPr>
        <p:spPr>
          <a:xfrm rot="5400000">
            <a:off x="8425711" y="183503"/>
            <a:ext cx="349508" cy="349697"/>
          </a:xfrm>
          <a:custGeom>
            <a:avLst/>
            <a:gdLst/>
            <a:ahLst/>
            <a:cxnLst/>
            <a:rect l="l" t="t" r="r" b="b"/>
            <a:pathLst>
              <a:path w="3694" h="3696" extrusionOk="0">
                <a:moveTo>
                  <a:pt x="0" y="1"/>
                </a:moveTo>
                <a:lnTo>
                  <a:pt x="0" y="3695"/>
                </a:lnTo>
                <a:lnTo>
                  <a:pt x="3693" y="3695"/>
                </a:lnTo>
                <a:cubicBezTo>
                  <a:pt x="3693" y="1655"/>
                  <a:pt x="2041" y="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A266AD-967D-E81A-2DF8-E951AD490E03}"/>
              </a:ext>
            </a:extLst>
          </p:cNvPr>
          <p:cNvSpPr txBox="1"/>
          <p:nvPr/>
        </p:nvSpPr>
        <p:spPr>
          <a:xfrm>
            <a:off x="718384" y="1107700"/>
            <a:ext cx="3853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Most common bigrams regarding health</a:t>
            </a:r>
            <a:endParaRPr lang="en-US" dirty="0">
              <a:solidFill>
                <a:srgbClr val="051DA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A389F-64C2-DB36-636E-1E27DBC7FC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2745" y="1848971"/>
            <a:ext cx="4470985" cy="2860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AAC717-70AF-A01F-782F-D26DE53BB1E9}"/>
              </a:ext>
            </a:extLst>
          </p:cNvPr>
          <p:cNvSpPr txBox="1"/>
          <p:nvPr/>
        </p:nvSpPr>
        <p:spPr>
          <a:xfrm>
            <a:off x="5378786" y="533106"/>
            <a:ext cx="3221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1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 do not mention health in </a:t>
            </a:r>
            <a:r>
              <a:rPr lang="ro-RO" sz="2400" b="1" dirty="0" err="1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their</a:t>
            </a:r>
            <a:r>
              <a:rPr lang="ro-RO" sz="2400" b="1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ro-RO" sz="2400" b="1" dirty="0" err="1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manifesto</a:t>
            </a:r>
            <a:endParaRPr lang="en-US" sz="2400" b="1" dirty="0">
              <a:solidFill>
                <a:srgbClr val="051DA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9CD15B6-C5AD-9640-CEEA-F02BB2FEF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692" y="1871335"/>
            <a:ext cx="4470986" cy="283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296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>
            <a:spLocks noGrp="1"/>
          </p:cNvSpPr>
          <p:nvPr>
            <p:ph type="title"/>
          </p:nvPr>
        </p:nvSpPr>
        <p:spPr>
          <a:xfrm>
            <a:off x="811275" y="2150850"/>
            <a:ext cx="456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Language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7798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Language Model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74CB58-6132-B23E-5D35-AC512D04E16C}"/>
              </a:ext>
            </a:extLst>
          </p:cNvPr>
          <p:cNvSpPr txBox="1"/>
          <p:nvPr/>
        </p:nvSpPr>
        <p:spPr>
          <a:xfrm>
            <a:off x="83012" y="1175657"/>
            <a:ext cx="37664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E100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E1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 have implemented language models for each political family</a:t>
            </a:r>
          </a:p>
          <a:p>
            <a:pPr>
              <a:buClr>
                <a:srgbClr val="FFE100"/>
              </a:buClr>
            </a:pPr>
            <a:endParaRPr lang="en-US" sz="1800" b="1" dirty="0">
              <a:solidFill>
                <a:srgbClr val="FFE1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Clr>
                <a:srgbClr val="FFE100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E1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From a </a:t>
            </a:r>
            <a:r>
              <a:rPr lang="en-US" sz="1800" b="1" dirty="0">
                <a:solidFill>
                  <a:srgbClr val="FFE1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given word</a:t>
            </a:r>
            <a:r>
              <a:rPr lang="en-US" sz="1800" dirty="0">
                <a:solidFill>
                  <a:srgbClr val="FFE1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they can </a:t>
            </a:r>
            <a:r>
              <a:rPr lang="en-US" sz="1800" b="1" dirty="0">
                <a:solidFill>
                  <a:srgbClr val="FFE1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generate phrases </a:t>
            </a:r>
            <a:r>
              <a:rPr lang="en-US" sz="1800" dirty="0">
                <a:solidFill>
                  <a:srgbClr val="FFE1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that make sense in regard to </a:t>
            </a:r>
            <a:r>
              <a:rPr lang="en-US" sz="1800" b="1" dirty="0">
                <a:solidFill>
                  <a:srgbClr val="FFE1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each political program </a:t>
            </a:r>
          </a:p>
          <a:p>
            <a:pPr>
              <a:buClr>
                <a:srgbClr val="FFE100"/>
              </a:buClr>
            </a:pPr>
            <a:endParaRPr lang="en-US" sz="1800" b="1" dirty="0">
              <a:solidFill>
                <a:srgbClr val="FFE1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Clr>
                <a:srgbClr val="FFE100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E1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Example starting from </a:t>
            </a:r>
            <a:r>
              <a:rPr lang="en-US" sz="1800" b="1" dirty="0">
                <a:solidFill>
                  <a:srgbClr val="FFE1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“the </a:t>
            </a:r>
            <a:r>
              <a:rPr lang="en-US" sz="1800" b="1" dirty="0" err="1">
                <a:solidFill>
                  <a:srgbClr val="FFE1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eu</a:t>
            </a:r>
            <a:r>
              <a:rPr lang="en-US" sz="1800" b="1" dirty="0">
                <a:solidFill>
                  <a:srgbClr val="FFE1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”</a:t>
            </a:r>
            <a:r>
              <a:rPr lang="en-US" sz="1800" dirty="0">
                <a:solidFill>
                  <a:srgbClr val="FFE1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using trigrams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1E85CF-38F6-B8AB-D553-946771269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884" y="1251283"/>
            <a:ext cx="4592623" cy="36199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9"/>
          <p:cNvSpPr txBox="1">
            <a:spLocks noGrp="1"/>
          </p:cNvSpPr>
          <p:nvPr>
            <p:ph type="title"/>
          </p:nvPr>
        </p:nvSpPr>
        <p:spPr>
          <a:xfrm>
            <a:off x="800100" y="1327438"/>
            <a:ext cx="521100" cy="521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2" name="Google Shape;412;p39"/>
          <p:cNvSpPr txBox="1">
            <a:spLocks noGrp="1"/>
          </p:cNvSpPr>
          <p:nvPr>
            <p:ph type="title" idx="2"/>
          </p:nvPr>
        </p:nvSpPr>
        <p:spPr>
          <a:xfrm>
            <a:off x="800112" y="2484807"/>
            <a:ext cx="521100" cy="521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04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4" name="Google Shape;414;p39"/>
          <p:cNvSpPr txBox="1">
            <a:spLocks noGrp="1"/>
          </p:cNvSpPr>
          <p:nvPr>
            <p:ph type="title" idx="4"/>
          </p:nvPr>
        </p:nvSpPr>
        <p:spPr>
          <a:xfrm>
            <a:off x="3458548" y="1327438"/>
            <a:ext cx="521100" cy="521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6" name="Google Shape;416;p39"/>
          <p:cNvSpPr txBox="1">
            <a:spLocks noGrp="1"/>
          </p:cNvSpPr>
          <p:nvPr>
            <p:ph type="title" idx="6"/>
          </p:nvPr>
        </p:nvSpPr>
        <p:spPr>
          <a:xfrm>
            <a:off x="3458550" y="2484813"/>
            <a:ext cx="521100" cy="521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</a:t>
            </a:r>
            <a:r>
              <a:rPr lang="ro-RO" dirty="0">
                <a:solidFill>
                  <a:schemeClr val="dk1"/>
                </a:solidFill>
              </a:rPr>
              <a:t>5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8" name="Google Shape;418;p39"/>
          <p:cNvSpPr txBox="1">
            <a:spLocks noGrp="1"/>
          </p:cNvSpPr>
          <p:nvPr>
            <p:ph type="title" idx="8"/>
          </p:nvPr>
        </p:nvSpPr>
        <p:spPr>
          <a:xfrm>
            <a:off x="6117011" y="1327444"/>
            <a:ext cx="521100" cy="521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0" name="Google Shape;420;p39"/>
          <p:cNvSpPr txBox="1">
            <a:spLocks noGrp="1"/>
          </p:cNvSpPr>
          <p:nvPr>
            <p:ph type="title" idx="13"/>
          </p:nvPr>
        </p:nvSpPr>
        <p:spPr>
          <a:xfrm>
            <a:off x="6116998" y="2484813"/>
            <a:ext cx="521100" cy="521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2" name="Google Shape;422;p39"/>
          <p:cNvSpPr txBox="1">
            <a:spLocks noGrp="1"/>
          </p:cNvSpPr>
          <p:nvPr>
            <p:ph type="title" idx="15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9"/>
          <p:cNvSpPr txBox="1">
            <a:spLocks noGrp="1"/>
          </p:cNvSpPr>
          <p:nvPr>
            <p:ph type="subTitle" idx="16"/>
          </p:nvPr>
        </p:nvSpPr>
        <p:spPr>
          <a:xfrm>
            <a:off x="713700" y="1877038"/>
            <a:ext cx="20484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Introduction</a:t>
            </a:r>
            <a:endParaRPr dirty="0"/>
          </a:p>
        </p:txBody>
      </p:sp>
      <p:sp>
        <p:nvSpPr>
          <p:cNvPr id="424" name="Google Shape;424;p39"/>
          <p:cNvSpPr txBox="1">
            <a:spLocks noGrp="1"/>
          </p:cNvSpPr>
          <p:nvPr>
            <p:ph type="subTitle" idx="17"/>
          </p:nvPr>
        </p:nvSpPr>
        <p:spPr>
          <a:xfrm>
            <a:off x="3369653" y="1877038"/>
            <a:ext cx="20484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Dataset Tuning</a:t>
            </a:r>
            <a:endParaRPr dirty="0"/>
          </a:p>
        </p:txBody>
      </p:sp>
      <p:sp>
        <p:nvSpPr>
          <p:cNvPr id="425" name="Google Shape;425;p39"/>
          <p:cNvSpPr txBox="1">
            <a:spLocks noGrp="1"/>
          </p:cNvSpPr>
          <p:nvPr>
            <p:ph type="subTitle" idx="18"/>
          </p:nvPr>
        </p:nvSpPr>
        <p:spPr>
          <a:xfrm>
            <a:off x="6024107" y="1877038"/>
            <a:ext cx="20484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TF - IDF</a:t>
            </a:r>
            <a:endParaRPr dirty="0"/>
          </a:p>
        </p:txBody>
      </p:sp>
      <p:sp>
        <p:nvSpPr>
          <p:cNvPr id="426" name="Google Shape;426;p39"/>
          <p:cNvSpPr txBox="1">
            <a:spLocks noGrp="1"/>
          </p:cNvSpPr>
          <p:nvPr>
            <p:ph type="subTitle" idx="19"/>
          </p:nvPr>
        </p:nvSpPr>
        <p:spPr>
          <a:xfrm>
            <a:off x="713700" y="3042519"/>
            <a:ext cx="20496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N - grams</a:t>
            </a:r>
            <a:endParaRPr dirty="0"/>
          </a:p>
        </p:txBody>
      </p:sp>
      <p:sp>
        <p:nvSpPr>
          <p:cNvPr id="427" name="Google Shape;427;p39"/>
          <p:cNvSpPr txBox="1">
            <a:spLocks noGrp="1"/>
          </p:cNvSpPr>
          <p:nvPr>
            <p:ph type="subTitle" idx="20"/>
          </p:nvPr>
        </p:nvSpPr>
        <p:spPr>
          <a:xfrm>
            <a:off x="3369653" y="3042519"/>
            <a:ext cx="20484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Language Model</a:t>
            </a:r>
            <a:endParaRPr dirty="0"/>
          </a:p>
        </p:txBody>
      </p:sp>
      <p:sp>
        <p:nvSpPr>
          <p:cNvPr id="428" name="Google Shape;428;p39"/>
          <p:cNvSpPr txBox="1">
            <a:spLocks noGrp="1"/>
          </p:cNvSpPr>
          <p:nvPr>
            <p:ph type="subTitle" idx="21"/>
          </p:nvPr>
        </p:nvSpPr>
        <p:spPr>
          <a:xfrm>
            <a:off x="6024107" y="3042519"/>
            <a:ext cx="20484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Information Retrival</a:t>
            </a:r>
            <a:endParaRPr lang="en-US" dirty="0"/>
          </a:p>
        </p:txBody>
      </p:sp>
      <p:sp>
        <p:nvSpPr>
          <p:cNvPr id="429" name="Google Shape;429;p39"/>
          <p:cNvSpPr txBox="1">
            <a:spLocks noGrp="1"/>
          </p:cNvSpPr>
          <p:nvPr>
            <p:ph type="title" idx="22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" name="Google Shape;412;p39">
            <a:extLst>
              <a:ext uri="{FF2B5EF4-FFF2-40B4-BE49-F238E27FC236}">
                <a16:creationId xmlns:a16="http://schemas.microsoft.com/office/drawing/2014/main" id="{0FAD493A-4C92-7405-BD6E-67670BE2ACBF}"/>
              </a:ext>
            </a:extLst>
          </p:cNvPr>
          <p:cNvSpPr txBox="1">
            <a:spLocks/>
          </p:cNvSpPr>
          <p:nvPr/>
        </p:nvSpPr>
        <p:spPr>
          <a:xfrm>
            <a:off x="800100" y="3650288"/>
            <a:ext cx="521100" cy="5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ro-RO" dirty="0">
                <a:solidFill>
                  <a:schemeClr val="dk1"/>
                </a:solidFill>
              </a:rPr>
              <a:t>07</a:t>
            </a:r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5" name="Google Shape;426;p39">
            <a:extLst>
              <a:ext uri="{FF2B5EF4-FFF2-40B4-BE49-F238E27FC236}">
                <a16:creationId xmlns:a16="http://schemas.microsoft.com/office/drawing/2014/main" id="{2CE1587C-5A71-50BA-2732-C0A75FE8B3BB}"/>
              </a:ext>
            </a:extLst>
          </p:cNvPr>
          <p:cNvSpPr txBox="1">
            <a:spLocks/>
          </p:cNvSpPr>
          <p:nvPr/>
        </p:nvSpPr>
        <p:spPr>
          <a:xfrm>
            <a:off x="712500" y="4258057"/>
            <a:ext cx="20496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marL="0" indent="0"/>
            <a:r>
              <a:rPr lang="ro-RO" dirty="0"/>
              <a:t>Sentiment Analysis</a:t>
            </a:r>
          </a:p>
        </p:txBody>
      </p:sp>
      <p:sp>
        <p:nvSpPr>
          <p:cNvPr id="6" name="Google Shape;412;p39">
            <a:extLst>
              <a:ext uri="{FF2B5EF4-FFF2-40B4-BE49-F238E27FC236}">
                <a16:creationId xmlns:a16="http://schemas.microsoft.com/office/drawing/2014/main" id="{221242F3-BBCB-C323-E943-2E349DE1DF74}"/>
              </a:ext>
            </a:extLst>
          </p:cNvPr>
          <p:cNvSpPr txBox="1">
            <a:spLocks/>
          </p:cNvSpPr>
          <p:nvPr/>
        </p:nvSpPr>
        <p:spPr>
          <a:xfrm>
            <a:off x="3458548" y="3650288"/>
            <a:ext cx="521100" cy="5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ro-RO" dirty="0">
                <a:solidFill>
                  <a:schemeClr val="dk1"/>
                </a:solidFill>
              </a:rPr>
              <a:t>08</a:t>
            </a:r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7" name="Google Shape;426;p39">
            <a:extLst>
              <a:ext uri="{FF2B5EF4-FFF2-40B4-BE49-F238E27FC236}">
                <a16:creationId xmlns:a16="http://schemas.microsoft.com/office/drawing/2014/main" id="{9CFBDCB0-F248-E37A-9075-77AA7C55F061}"/>
              </a:ext>
            </a:extLst>
          </p:cNvPr>
          <p:cNvSpPr txBox="1">
            <a:spLocks/>
          </p:cNvSpPr>
          <p:nvPr/>
        </p:nvSpPr>
        <p:spPr>
          <a:xfrm>
            <a:off x="3369653" y="4258057"/>
            <a:ext cx="20496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marL="0" indent="0"/>
            <a:r>
              <a:rPr lang="ro-RO" dirty="0"/>
              <a:t>Conclusions</a:t>
            </a:r>
          </a:p>
        </p:txBody>
      </p:sp>
      <p:sp>
        <p:nvSpPr>
          <p:cNvPr id="9" name="Google Shape;412;p39">
            <a:extLst>
              <a:ext uri="{FF2B5EF4-FFF2-40B4-BE49-F238E27FC236}">
                <a16:creationId xmlns:a16="http://schemas.microsoft.com/office/drawing/2014/main" id="{2EDBD97F-63A4-A70E-A2BC-1FA53BCB7547}"/>
              </a:ext>
            </a:extLst>
          </p:cNvPr>
          <p:cNvSpPr txBox="1">
            <a:spLocks/>
          </p:cNvSpPr>
          <p:nvPr/>
        </p:nvSpPr>
        <p:spPr>
          <a:xfrm>
            <a:off x="6116998" y="3686900"/>
            <a:ext cx="521100" cy="5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2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ro-RO" dirty="0">
                <a:solidFill>
                  <a:schemeClr val="dk1"/>
                </a:solidFill>
              </a:rPr>
              <a:t>09</a:t>
            </a:r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10" name="Google Shape;426;p39">
            <a:extLst>
              <a:ext uri="{FF2B5EF4-FFF2-40B4-BE49-F238E27FC236}">
                <a16:creationId xmlns:a16="http://schemas.microsoft.com/office/drawing/2014/main" id="{0262ED67-254F-BEB7-CF7D-710828D3725B}"/>
              </a:ext>
            </a:extLst>
          </p:cNvPr>
          <p:cNvSpPr txBox="1">
            <a:spLocks/>
          </p:cNvSpPr>
          <p:nvPr/>
        </p:nvSpPr>
        <p:spPr>
          <a:xfrm>
            <a:off x="6116998" y="4258057"/>
            <a:ext cx="20496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oppins SemiBold"/>
              <a:buNone/>
              <a:defRPr sz="2000" b="0" i="0" u="none" strike="noStrike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marL="0" indent="0"/>
            <a:r>
              <a:rPr lang="ro-RO" dirty="0"/>
              <a:t>Bibliography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9"/>
          <p:cNvSpPr txBox="1">
            <a:spLocks noGrp="1"/>
          </p:cNvSpPr>
          <p:nvPr>
            <p:ph type="title"/>
          </p:nvPr>
        </p:nvSpPr>
        <p:spPr>
          <a:xfrm>
            <a:off x="3254274" y="1307100"/>
            <a:ext cx="5889725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Information </a:t>
            </a:r>
            <a:r>
              <a:rPr lang="en-US" dirty="0" err="1"/>
              <a:t>Retrival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920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57"/>
          <p:cNvSpPr txBox="1">
            <a:spLocks noGrp="1"/>
          </p:cNvSpPr>
          <p:nvPr>
            <p:ph type="title"/>
          </p:nvPr>
        </p:nvSpPr>
        <p:spPr>
          <a:xfrm>
            <a:off x="560343" y="65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Information </a:t>
            </a:r>
            <a:r>
              <a:rPr lang="en-US" dirty="0" err="1">
                <a:solidFill>
                  <a:schemeClr val="dk2"/>
                </a:solidFill>
              </a:rPr>
              <a:t>Retrival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F459EF-6067-DCEA-0FB1-4895F46D4C63}"/>
              </a:ext>
            </a:extLst>
          </p:cNvPr>
          <p:cNvSpPr txBox="1"/>
          <p:nvPr/>
        </p:nvSpPr>
        <p:spPr>
          <a:xfrm>
            <a:off x="669200" y="948818"/>
            <a:ext cx="64869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51DAA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Finding how well each document best matches with our input</a:t>
            </a:r>
          </a:p>
          <a:p>
            <a:pPr>
              <a:buClr>
                <a:srgbClr val="051DAA"/>
              </a:buClr>
            </a:pPr>
            <a:endParaRPr lang="en-US" sz="1800" dirty="0">
              <a:solidFill>
                <a:srgbClr val="051DA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Clr>
                <a:srgbClr val="051DAA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us, </a:t>
            </a:r>
            <a:r>
              <a:rPr lang="en-US" sz="1800" b="1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similarity</a:t>
            </a:r>
            <a:r>
              <a:rPr lang="en-US" sz="1800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means how much our families </a:t>
            </a:r>
            <a:r>
              <a:rPr lang="en-US" sz="1800" b="1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tackle the proposed subject</a:t>
            </a:r>
          </a:p>
          <a:p>
            <a:pPr marL="285750" indent="-285750">
              <a:buClr>
                <a:srgbClr val="051DAA"/>
              </a:buClr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51DA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Clr>
                <a:srgbClr val="051DAA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 use three methods: </a:t>
            </a:r>
            <a:r>
              <a:rPr lang="en-US" sz="1800" b="1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Cosine Similarity, BM25, LSI</a:t>
            </a:r>
          </a:p>
          <a:p>
            <a:pPr>
              <a:buClr>
                <a:srgbClr val="051DAA"/>
              </a:buClr>
            </a:pPr>
            <a:endParaRPr lang="en-US" sz="1800" b="1" dirty="0">
              <a:solidFill>
                <a:srgbClr val="051DA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Clr>
                <a:srgbClr val="051DAA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Chosen input: </a:t>
            </a:r>
            <a:r>
              <a:rPr lang="en-US" sz="1800" b="1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“</a:t>
            </a:r>
            <a:r>
              <a:rPr lang="en-US" sz="1800" b="1" u="sng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 in Ukraine</a:t>
            </a:r>
            <a:r>
              <a:rPr lang="en-US" sz="1800" b="1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” </a:t>
            </a:r>
            <a:r>
              <a:rPr lang="en-US" sz="1800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</a:t>
            </a:r>
            <a:r>
              <a:rPr lang="en-US" sz="1800" b="1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“</a:t>
            </a:r>
            <a:r>
              <a:rPr lang="en-US" sz="1800" b="1" u="sng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climate change</a:t>
            </a:r>
            <a:r>
              <a:rPr lang="en-US" sz="1800" b="1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567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57"/>
          <p:cNvSpPr txBox="1">
            <a:spLocks noGrp="1"/>
          </p:cNvSpPr>
          <p:nvPr>
            <p:ph type="title"/>
          </p:nvPr>
        </p:nvSpPr>
        <p:spPr>
          <a:xfrm>
            <a:off x="560343" y="65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Information </a:t>
            </a:r>
            <a:r>
              <a:rPr lang="en-US" dirty="0" err="1">
                <a:solidFill>
                  <a:schemeClr val="dk2"/>
                </a:solidFill>
              </a:rPr>
              <a:t>Retrival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F459EF-6067-DCEA-0FB1-4895F46D4C63}"/>
              </a:ext>
            </a:extLst>
          </p:cNvPr>
          <p:cNvSpPr txBox="1"/>
          <p:nvPr/>
        </p:nvSpPr>
        <p:spPr>
          <a:xfrm>
            <a:off x="669201" y="789792"/>
            <a:ext cx="27053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51DAA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Chosen input: </a:t>
            </a:r>
            <a:r>
              <a:rPr lang="en-US" sz="1800" b="1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“</a:t>
            </a:r>
            <a:r>
              <a:rPr lang="en-US" sz="1800" b="1" u="sng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war in </a:t>
            </a:r>
            <a:r>
              <a:rPr lang="en-US" sz="1800" b="1" u="sng" dirty="0" err="1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ukraine</a:t>
            </a:r>
            <a:r>
              <a:rPr lang="en-US" sz="1800" b="1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” </a:t>
            </a:r>
            <a:r>
              <a:rPr lang="en-US" sz="1800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</a:t>
            </a:r>
            <a:r>
              <a:rPr lang="en-US" sz="1800" b="1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“</a:t>
            </a:r>
            <a:r>
              <a:rPr lang="en-US" sz="1800" b="1" u="sng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climate change</a:t>
            </a:r>
            <a:r>
              <a:rPr lang="en-US" sz="1800" b="1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”</a:t>
            </a:r>
          </a:p>
          <a:p>
            <a:pPr marL="285750" indent="-285750">
              <a:buClr>
                <a:srgbClr val="051DAA"/>
              </a:buClr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51DA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Clr>
                <a:srgbClr val="051DAA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LSI </a:t>
            </a:r>
            <a:r>
              <a:rPr lang="en-US" sz="1800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gives us the most accurate results.</a:t>
            </a:r>
          </a:p>
          <a:p>
            <a:pPr marL="285750" indent="-285750">
              <a:buClr>
                <a:srgbClr val="051DAA"/>
              </a:buClr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51DA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Clr>
                <a:srgbClr val="051DAA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higher the score, the more preoccupied with this topic the party is.</a:t>
            </a:r>
          </a:p>
          <a:p>
            <a:pPr marL="285750" indent="-285750">
              <a:buClr>
                <a:srgbClr val="051DAA"/>
              </a:buClr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51DA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Clr>
                <a:srgbClr val="051DAA"/>
              </a:buClr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51DA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Clr>
                <a:srgbClr val="051DAA"/>
              </a:buClr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51DA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AE2C3E8-FC2D-E8BD-FA09-AAF4A9A3DF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04407" y="1182915"/>
            <a:ext cx="5713816" cy="37995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DB45CB7-80D2-64A3-7D90-3088593D39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04407" y="1182915"/>
            <a:ext cx="5713816" cy="3799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>
            <a:spLocks noGrp="1"/>
          </p:cNvSpPr>
          <p:nvPr>
            <p:ph type="title"/>
          </p:nvPr>
        </p:nvSpPr>
        <p:spPr>
          <a:xfrm>
            <a:off x="811275" y="2150850"/>
            <a:ext cx="456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Sentiment Analysis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9398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5"/>
          <p:cNvSpPr txBox="1">
            <a:spLocks noGrp="1"/>
          </p:cNvSpPr>
          <p:nvPr>
            <p:ph type="title"/>
          </p:nvPr>
        </p:nvSpPr>
        <p:spPr>
          <a:xfrm>
            <a:off x="183025" y="200768"/>
            <a:ext cx="2866800" cy="9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Sentiment Analysis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BB70F0-7B31-D0DC-1B7D-BB7BBA32C309}"/>
              </a:ext>
            </a:extLst>
          </p:cNvPr>
          <p:cNvSpPr txBox="1"/>
          <p:nvPr/>
        </p:nvSpPr>
        <p:spPr>
          <a:xfrm>
            <a:off x="427503" y="1331327"/>
            <a:ext cx="34761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most </a:t>
            </a:r>
            <a:r>
              <a:rPr lang="en-US" sz="3200" b="1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predominant emotion </a:t>
            </a:r>
            <a:r>
              <a:rPr lang="en-US" sz="3200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 each political plan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9"/>
          <p:cNvSpPr txBox="1">
            <a:spLocks noGrp="1"/>
          </p:cNvSpPr>
          <p:nvPr>
            <p:ph type="title"/>
          </p:nvPr>
        </p:nvSpPr>
        <p:spPr>
          <a:xfrm>
            <a:off x="3069772" y="1307100"/>
            <a:ext cx="6074228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9982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57"/>
          <p:cNvSpPr txBox="1">
            <a:spLocks noGrp="1"/>
          </p:cNvSpPr>
          <p:nvPr>
            <p:ph type="title"/>
          </p:nvPr>
        </p:nvSpPr>
        <p:spPr>
          <a:xfrm>
            <a:off x="545829" y="760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Conclusions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6" name="Google Shape;1165;p57">
            <a:extLst>
              <a:ext uri="{FF2B5EF4-FFF2-40B4-BE49-F238E27FC236}">
                <a16:creationId xmlns:a16="http://schemas.microsoft.com/office/drawing/2014/main" id="{6C9196EE-DD0A-3559-9E3A-83C7B8F946CC}"/>
              </a:ext>
            </a:extLst>
          </p:cNvPr>
          <p:cNvSpPr txBox="1">
            <a:spLocks/>
          </p:cNvSpPr>
          <p:nvPr/>
        </p:nvSpPr>
        <p:spPr>
          <a:xfrm>
            <a:off x="545829" y="56341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400" dirty="0">
                <a:solidFill>
                  <a:schemeClr val="dk2"/>
                </a:solidFill>
              </a:rPr>
              <a:t>Results of the 2024 EU Elections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D9524CF-DA76-FB7B-9D0A-B061D9B87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054" y="1081314"/>
            <a:ext cx="4301549" cy="36666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5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150C2B-DC04-3A2E-63EB-84DC61F1BD8B}"/>
              </a:ext>
            </a:extLst>
          </p:cNvPr>
          <p:cNvSpPr txBox="1"/>
          <p:nvPr/>
        </p:nvSpPr>
        <p:spPr>
          <a:xfrm>
            <a:off x="537028" y="1386114"/>
            <a:ext cx="80191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051DAA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Focus on </a:t>
            </a:r>
            <a:r>
              <a:rPr lang="en-US" sz="2400" b="1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capitalist economy </a:t>
            </a:r>
            <a:r>
              <a:rPr lang="en-US" sz="2400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was preferred</a:t>
            </a:r>
          </a:p>
          <a:p>
            <a:pPr marL="171450" indent="-171450">
              <a:buClr>
                <a:srgbClr val="051DAA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Climate action </a:t>
            </a:r>
            <a:r>
              <a:rPr lang="en-US" sz="2400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isn’t the priority of most voters</a:t>
            </a:r>
          </a:p>
          <a:p>
            <a:pPr marL="171450" indent="-171450">
              <a:buClr>
                <a:srgbClr val="051DAA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There exists a consensus on helping </a:t>
            </a:r>
            <a:r>
              <a:rPr lang="en-US" sz="2400" b="1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Ukraine</a:t>
            </a:r>
          </a:p>
          <a:p>
            <a:pPr marL="171450" indent="-171450">
              <a:buClr>
                <a:srgbClr val="051DAA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 total,</a:t>
            </a:r>
            <a:r>
              <a:rPr lang="en-US" sz="2400" b="1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joy </a:t>
            </a:r>
            <a:r>
              <a:rPr lang="en-US" sz="2400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was a better stimulant than fear</a:t>
            </a:r>
          </a:p>
          <a:p>
            <a:pPr marL="171450" indent="-171450">
              <a:buClr>
                <a:srgbClr val="051DAA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more complex analysis on </a:t>
            </a:r>
            <a:r>
              <a:rPr lang="en-US" sz="2400" b="1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health</a:t>
            </a:r>
            <a:r>
              <a:rPr lang="en-US" sz="2400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leads to more trust from people</a:t>
            </a:r>
          </a:p>
          <a:p>
            <a:pPr marL="171450" indent="-171450">
              <a:buClr>
                <a:srgbClr val="051DAA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Euroscepticism</a:t>
            </a:r>
            <a:r>
              <a:rPr lang="en-US" sz="2400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is on the rise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>
            <a:spLocks noGrp="1"/>
          </p:cNvSpPr>
          <p:nvPr>
            <p:ph type="title"/>
          </p:nvPr>
        </p:nvSpPr>
        <p:spPr>
          <a:xfrm>
            <a:off x="811275" y="2150850"/>
            <a:ext cx="456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Bibliography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76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59"/>
          <p:cNvSpPr txBox="1">
            <a:spLocks noGrp="1"/>
          </p:cNvSpPr>
          <p:nvPr>
            <p:ph type="title"/>
          </p:nvPr>
        </p:nvSpPr>
        <p:spPr>
          <a:xfrm>
            <a:off x="313600" y="106398"/>
            <a:ext cx="32385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Bibliography</a:t>
            </a:r>
            <a:endParaRPr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F9AF8F-BAFC-1E18-E4AD-2EEB8AC1AF38}"/>
              </a:ext>
            </a:extLst>
          </p:cNvPr>
          <p:cNvSpPr txBox="1"/>
          <p:nvPr/>
        </p:nvSpPr>
        <p:spPr>
          <a:xfrm>
            <a:off x="435429" y="1220898"/>
            <a:ext cx="62992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51DAA"/>
              </a:buClr>
              <a:buFont typeface="+mj-lt"/>
              <a:buAutoNum type="arabicPeriod"/>
            </a:pPr>
            <a:r>
              <a:rPr lang="en-US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https://www.europarl.europa.eu/portal/en</a:t>
            </a:r>
            <a:endParaRPr lang="en-US" dirty="0">
              <a:solidFill>
                <a:srgbClr val="051DA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rgbClr val="051DAA"/>
              </a:buClr>
              <a:buFont typeface="+mj-lt"/>
              <a:buAutoNum type="arabicPeriod"/>
            </a:pPr>
            <a:r>
              <a:rPr lang="en-US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https://european-union.europa.eu/index_en</a:t>
            </a:r>
            <a:endParaRPr lang="en-US" dirty="0">
              <a:solidFill>
                <a:srgbClr val="051DA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rgbClr val="051DAA"/>
              </a:buClr>
              <a:buFont typeface="+mj-lt"/>
              <a:buAutoNum type="arabicPeriod"/>
            </a:pPr>
            <a:r>
              <a:rPr lang="en-US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https://european-union.europa.eu/principles-countries-history/principles-and-values/aims-and-values_en</a:t>
            </a:r>
            <a:endParaRPr lang="en-US" dirty="0">
              <a:solidFill>
                <a:srgbClr val="051DA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rgbClr val="051DAA"/>
              </a:buClr>
              <a:buFont typeface="+mj-lt"/>
              <a:buAutoNum type="arabicPeriod"/>
            </a:pPr>
            <a:r>
              <a:rPr lang="en-US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https://www.europarl.europa.eu/about-parliament/en/in-the-past/the-parliament-and-the-treaties/maastricht-treaty</a:t>
            </a:r>
            <a:endParaRPr lang="en-US" dirty="0">
              <a:solidFill>
                <a:srgbClr val="051DA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rgbClr val="051DAA"/>
              </a:buClr>
              <a:buFont typeface="+mj-lt"/>
              <a:buAutoNum type="arabicPeriod"/>
            </a:pPr>
            <a:r>
              <a:rPr lang="en-US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https://www.epp.eu/</a:t>
            </a:r>
            <a:endParaRPr lang="en-US" dirty="0">
              <a:solidFill>
                <a:srgbClr val="051DA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rgbClr val="051DAA"/>
              </a:buClr>
              <a:buFont typeface="+mj-lt"/>
              <a:buAutoNum type="arabicPeriod"/>
            </a:pPr>
            <a:r>
              <a:rPr lang="en-US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https://www.socialistsanddemocrats.eu/</a:t>
            </a:r>
            <a:endParaRPr lang="en-US" dirty="0">
              <a:solidFill>
                <a:srgbClr val="051DA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rgbClr val="051DAA"/>
              </a:buClr>
              <a:buFont typeface="+mj-lt"/>
              <a:buAutoNum type="arabicPeriod"/>
            </a:pPr>
            <a:r>
              <a:rPr lang="en-US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https://www.reneweuropegroup.eu/</a:t>
            </a:r>
            <a:endParaRPr lang="en-US" dirty="0">
              <a:solidFill>
                <a:srgbClr val="051DA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rgbClr val="051DAA"/>
              </a:buClr>
              <a:buFont typeface="+mj-lt"/>
              <a:buAutoNum type="arabicPeriod"/>
            </a:pPr>
            <a:r>
              <a:rPr lang="en-US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https://www.aldeparty.eu/</a:t>
            </a:r>
            <a:endParaRPr lang="en-US" dirty="0">
              <a:solidFill>
                <a:srgbClr val="051DA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rgbClr val="051DAA"/>
              </a:buClr>
              <a:buFont typeface="+mj-lt"/>
              <a:buAutoNum type="arabicPeriod"/>
            </a:pPr>
            <a:r>
              <a:rPr lang="en-US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https://www.greens-efa.eu/en/</a:t>
            </a:r>
            <a:endParaRPr lang="en-US" dirty="0">
              <a:solidFill>
                <a:srgbClr val="051DA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rgbClr val="051DAA"/>
              </a:buClr>
              <a:buFont typeface="+mj-lt"/>
              <a:buAutoNum type="arabicPeriod"/>
            </a:pPr>
            <a:r>
              <a:rPr lang="en-US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https://ecrgroup.eu/</a:t>
            </a:r>
            <a:endParaRPr lang="en-US" dirty="0">
              <a:solidFill>
                <a:srgbClr val="051DA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rgbClr val="051DAA"/>
              </a:buClr>
              <a:buFont typeface="+mj-lt"/>
              <a:buAutoNum type="arabicPeriod"/>
            </a:pPr>
            <a:r>
              <a:rPr lang="en-US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https://www.idgroup.eu/</a:t>
            </a:r>
            <a:endParaRPr lang="en-US" dirty="0">
              <a:solidFill>
                <a:srgbClr val="051DA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rgbClr val="051DAA"/>
              </a:buClr>
              <a:buFont typeface="+mj-lt"/>
              <a:buAutoNum type="arabicPeriod"/>
            </a:pPr>
            <a:r>
              <a:rPr lang="en-US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https://www.youtube.com/watch?v=IM8QHYI2r5o</a:t>
            </a:r>
            <a:endParaRPr lang="en-US" dirty="0">
              <a:solidFill>
                <a:srgbClr val="051DA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Clr>
                <a:srgbClr val="051DAA"/>
              </a:buClr>
              <a:buFont typeface="+mj-lt"/>
              <a:buAutoNum type="arabicPeriod"/>
            </a:pPr>
            <a:r>
              <a:rPr lang="en-US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Mining Laboratories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>
            <a:spLocks noGrp="1"/>
          </p:cNvSpPr>
          <p:nvPr>
            <p:ph type="title"/>
          </p:nvPr>
        </p:nvSpPr>
        <p:spPr>
          <a:xfrm>
            <a:off x="811275" y="2150850"/>
            <a:ext cx="456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58"/>
          <p:cNvSpPr txBox="1">
            <a:spLocks noGrp="1"/>
          </p:cNvSpPr>
          <p:nvPr>
            <p:ph type="title"/>
          </p:nvPr>
        </p:nvSpPr>
        <p:spPr>
          <a:xfrm>
            <a:off x="395786" y="2440600"/>
            <a:ext cx="51141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</a:t>
            </a:r>
            <a:br>
              <a:rPr lang="en" dirty="0"/>
            </a:br>
            <a:r>
              <a:rPr lang="en" dirty="0"/>
              <a:t>you!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"/>
          <p:cNvSpPr txBox="1">
            <a:spLocks noGrp="1"/>
          </p:cNvSpPr>
          <p:nvPr>
            <p:ph type="subTitle" idx="1"/>
          </p:nvPr>
        </p:nvSpPr>
        <p:spPr>
          <a:xfrm>
            <a:off x="2498321" y="148671"/>
            <a:ext cx="5105400" cy="1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3600" dirty="0">
                <a:solidFill>
                  <a:srgbClr val="FFE1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European Union</a:t>
            </a:r>
            <a:endParaRPr sz="3600" dirty="0">
              <a:solidFill>
                <a:srgbClr val="FFE1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64C4DE-DD49-C83C-C0DE-7017D28F8493}"/>
              </a:ext>
            </a:extLst>
          </p:cNvPr>
          <p:cNvSpPr txBox="1"/>
          <p:nvPr/>
        </p:nvSpPr>
        <p:spPr>
          <a:xfrm>
            <a:off x="1094065" y="1913048"/>
            <a:ext cx="31931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o-RO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Political and Economic Union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o-RO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27 member states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o-RO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Officially created in 1993 – Maastricht Treaty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o-RO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 main bodies: European Parliament, European Comission, Council of The European Union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ro-RO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AE893-57AE-36FE-C04A-F87E8DDB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721" y="1212817"/>
            <a:ext cx="4020457" cy="30750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European Political Groups</a:t>
            </a:r>
            <a:endParaRPr dirty="0"/>
          </a:p>
        </p:txBody>
      </p:sp>
      <p:sp>
        <p:nvSpPr>
          <p:cNvPr id="579" name="Google Shape;579;p48"/>
          <p:cNvSpPr/>
          <p:nvPr/>
        </p:nvSpPr>
        <p:spPr>
          <a:xfrm rot="10800000">
            <a:off x="7767848" y="4553720"/>
            <a:ext cx="821791" cy="435601"/>
          </a:xfrm>
          <a:custGeom>
            <a:avLst/>
            <a:gdLst/>
            <a:ahLst/>
            <a:cxnLst/>
            <a:rect l="l" t="t" r="r" b="b"/>
            <a:pathLst>
              <a:path w="15900" h="8428" extrusionOk="0">
                <a:moveTo>
                  <a:pt x="7950" y="0"/>
                </a:moveTo>
                <a:cubicBezTo>
                  <a:pt x="3567" y="0"/>
                  <a:pt x="0" y="3566"/>
                  <a:pt x="0" y="7950"/>
                </a:cubicBezTo>
                <a:cubicBezTo>
                  <a:pt x="0" y="8110"/>
                  <a:pt x="8" y="8269"/>
                  <a:pt x="16" y="8428"/>
                </a:cubicBezTo>
                <a:lnTo>
                  <a:pt x="3523" y="8428"/>
                </a:lnTo>
                <a:cubicBezTo>
                  <a:pt x="3506" y="8271"/>
                  <a:pt x="3497" y="8111"/>
                  <a:pt x="3497" y="7950"/>
                </a:cubicBezTo>
                <a:cubicBezTo>
                  <a:pt x="3497" y="5496"/>
                  <a:pt x="5493" y="3498"/>
                  <a:pt x="7949" y="3498"/>
                </a:cubicBezTo>
                <a:cubicBezTo>
                  <a:pt x="10404" y="3498"/>
                  <a:pt x="12401" y="5496"/>
                  <a:pt x="12401" y="7950"/>
                </a:cubicBezTo>
                <a:cubicBezTo>
                  <a:pt x="12401" y="8111"/>
                  <a:pt x="12391" y="8271"/>
                  <a:pt x="12375" y="8428"/>
                </a:cubicBezTo>
                <a:lnTo>
                  <a:pt x="15884" y="8428"/>
                </a:lnTo>
                <a:cubicBezTo>
                  <a:pt x="15893" y="8271"/>
                  <a:pt x="15900" y="8110"/>
                  <a:pt x="15900" y="7950"/>
                </a:cubicBezTo>
                <a:cubicBezTo>
                  <a:pt x="15900" y="3566"/>
                  <a:pt x="12333" y="0"/>
                  <a:pt x="79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8"/>
          <p:cNvSpPr/>
          <p:nvPr/>
        </p:nvSpPr>
        <p:spPr>
          <a:xfrm rot="10800000">
            <a:off x="7647217" y="4567313"/>
            <a:ext cx="458239" cy="345721"/>
          </a:xfrm>
          <a:custGeom>
            <a:avLst/>
            <a:gdLst/>
            <a:ahLst/>
            <a:cxnLst/>
            <a:rect l="l" t="t" r="r" b="b"/>
            <a:pathLst>
              <a:path w="8866" h="6689" fill="none" extrusionOk="0">
                <a:moveTo>
                  <a:pt x="0" y="6688"/>
                </a:moveTo>
                <a:cubicBezTo>
                  <a:pt x="3021" y="4483"/>
                  <a:pt x="5865" y="2180"/>
                  <a:pt x="8866" y="1"/>
                </a:cubicBezTo>
              </a:path>
            </a:pathLst>
          </a:custGeom>
          <a:solidFill>
            <a:schemeClr val="accent5"/>
          </a:solidFill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8"/>
          <p:cNvSpPr/>
          <p:nvPr/>
        </p:nvSpPr>
        <p:spPr>
          <a:xfrm rot="10800000">
            <a:off x="7557907" y="4634039"/>
            <a:ext cx="105127" cy="105127"/>
          </a:xfrm>
          <a:custGeom>
            <a:avLst/>
            <a:gdLst/>
            <a:ahLst/>
            <a:cxnLst/>
            <a:rect l="l" t="t" r="r" b="b"/>
            <a:pathLst>
              <a:path w="2034" h="2034" extrusionOk="0">
                <a:moveTo>
                  <a:pt x="1017" y="1"/>
                </a:moveTo>
                <a:cubicBezTo>
                  <a:pt x="456" y="1"/>
                  <a:pt x="1" y="456"/>
                  <a:pt x="1" y="1017"/>
                </a:cubicBezTo>
                <a:cubicBezTo>
                  <a:pt x="1" y="1578"/>
                  <a:pt x="456" y="2033"/>
                  <a:pt x="1017" y="2033"/>
                </a:cubicBezTo>
                <a:cubicBezTo>
                  <a:pt x="1578" y="2033"/>
                  <a:pt x="2033" y="1578"/>
                  <a:pt x="2033" y="1017"/>
                </a:cubicBezTo>
                <a:cubicBezTo>
                  <a:pt x="2033" y="456"/>
                  <a:pt x="1578" y="1"/>
                  <a:pt x="10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E6D18-68C4-A20E-C88A-E1CFE5CEA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31" y="1027872"/>
            <a:ext cx="2974068" cy="1767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0F5750-2AF4-0C26-E014-A44F2594E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208" y="1281355"/>
            <a:ext cx="1347335" cy="13473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41C575-B854-8A8C-A392-A995402E0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515" y="817876"/>
            <a:ext cx="2193120" cy="2193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6D3A3F-E3BF-A1BF-B4DB-3F5CCE6B2E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00" y="2795866"/>
            <a:ext cx="1798235" cy="1317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248E5-A9D5-8478-C9E2-E858A068C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2208" y="2863624"/>
            <a:ext cx="1347335" cy="1347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18C1B9-0C1C-DA6B-B230-AB8801FF31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2989" y="2863624"/>
            <a:ext cx="1347336" cy="13473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01F5FC-2632-B862-2E68-EE2C50B1CF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3960" y="2817394"/>
            <a:ext cx="1295679" cy="1295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9E6ED0-012E-FE9F-BB70-9491C680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Seats in The European Parliament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6DECE6-BA9F-B098-BC2A-D2FCD926F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28" y="1107700"/>
            <a:ext cx="6596743" cy="37106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9"/>
          <p:cNvSpPr txBox="1">
            <a:spLocks noGrp="1"/>
          </p:cNvSpPr>
          <p:nvPr>
            <p:ph type="title"/>
          </p:nvPr>
        </p:nvSpPr>
        <p:spPr>
          <a:xfrm>
            <a:off x="3254275" y="1307100"/>
            <a:ext cx="5012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/>
              <a:t>Dataset Tuning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"/>
          <p:cNvSpPr txBox="1">
            <a:spLocks noGrp="1"/>
          </p:cNvSpPr>
          <p:nvPr>
            <p:ph type="subTitle" idx="1"/>
          </p:nvPr>
        </p:nvSpPr>
        <p:spPr>
          <a:xfrm>
            <a:off x="796800" y="24674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r>
              <a:rPr lang="ro-RO" dirty="0"/>
              <a:t>. Data</a:t>
            </a:r>
            <a:endParaRPr dirty="0"/>
          </a:p>
        </p:txBody>
      </p:sp>
      <p:sp>
        <p:nvSpPr>
          <p:cNvPr id="538" name="Google Shape;538;p47"/>
          <p:cNvSpPr txBox="1">
            <a:spLocks noGrp="1"/>
          </p:cNvSpPr>
          <p:nvPr>
            <p:ph type="subTitle" idx="2"/>
          </p:nvPr>
        </p:nvSpPr>
        <p:spPr>
          <a:xfrm>
            <a:off x="720000" y="2767475"/>
            <a:ext cx="2490000" cy="9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/>
              <a:t>The policital programmes/manifestos of the groups</a:t>
            </a:r>
            <a:endParaRPr b="1" dirty="0"/>
          </a:p>
        </p:txBody>
      </p:sp>
      <p:sp>
        <p:nvSpPr>
          <p:cNvPr id="539" name="Google Shape;539;p47"/>
          <p:cNvSpPr txBox="1">
            <a:spLocks noGrp="1"/>
          </p:cNvSpPr>
          <p:nvPr>
            <p:ph type="subTitle" idx="3"/>
          </p:nvPr>
        </p:nvSpPr>
        <p:spPr>
          <a:xfrm>
            <a:off x="3328350" y="2767474"/>
            <a:ext cx="2487300" cy="9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/>
              <a:t>Stop words extraction and lemmatization</a:t>
            </a:r>
            <a:endParaRPr lang="en-US" b="1" dirty="0"/>
          </a:p>
        </p:txBody>
      </p:sp>
      <p:sp>
        <p:nvSpPr>
          <p:cNvPr id="540" name="Google Shape;540;p47"/>
          <p:cNvSpPr txBox="1">
            <a:spLocks noGrp="1"/>
          </p:cNvSpPr>
          <p:nvPr>
            <p:ph type="subTitle" idx="4"/>
          </p:nvPr>
        </p:nvSpPr>
        <p:spPr>
          <a:xfrm>
            <a:off x="5934000" y="2767474"/>
            <a:ext cx="2487300" cy="9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1" dirty="0"/>
              <a:t>Reading from PDF files and starting the work!</a:t>
            </a:r>
            <a:endParaRPr b="1" dirty="0"/>
          </a:p>
        </p:txBody>
      </p:sp>
      <p:sp>
        <p:nvSpPr>
          <p:cNvPr id="541" name="Google Shape;541;p4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1"/>
                </a:solidFill>
              </a:rPr>
              <a:t>Dataset Tuning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42" name="Google Shape;542;p47"/>
          <p:cNvSpPr txBox="1">
            <a:spLocks noGrp="1"/>
          </p:cNvSpPr>
          <p:nvPr>
            <p:ph type="subTitle" idx="5"/>
          </p:nvPr>
        </p:nvSpPr>
        <p:spPr>
          <a:xfrm>
            <a:off x="3403800" y="24674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2</a:t>
            </a:r>
            <a:r>
              <a:rPr lang="ro-RO" dirty="0"/>
              <a:t>. Cleaning</a:t>
            </a:r>
            <a:endParaRPr dirty="0"/>
          </a:p>
        </p:txBody>
      </p:sp>
      <p:sp>
        <p:nvSpPr>
          <p:cNvPr id="543" name="Google Shape;543;p47"/>
          <p:cNvSpPr txBox="1">
            <a:spLocks noGrp="1"/>
          </p:cNvSpPr>
          <p:nvPr>
            <p:ph type="subTitle" idx="6"/>
          </p:nvPr>
        </p:nvSpPr>
        <p:spPr>
          <a:xfrm>
            <a:off x="6009450" y="24674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3</a:t>
            </a:r>
            <a:r>
              <a:rPr lang="ro-RO" dirty="0"/>
              <a:t>. Reading</a:t>
            </a:r>
            <a:endParaRPr dirty="0"/>
          </a:p>
        </p:txBody>
      </p:sp>
      <p:sp>
        <p:nvSpPr>
          <p:cNvPr id="3" name="Google Shape;9443;p75">
            <a:extLst>
              <a:ext uri="{FF2B5EF4-FFF2-40B4-BE49-F238E27FC236}">
                <a16:creationId xmlns:a16="http://schemas.microsoft.com/office/drawing/2014/main" id="{B5D08C2A-1C34-9053-8FF0-EEEE8AFB30B9}"/>
              </a:ext>
            </a:extLst>
          </p:cNvPr>
          <p:cNvSpPr/>
          <p:nvPr/>
        </p:nvSpPr>
        <p:spPr>
          <a:xfrm>
            <a:off x="7029733" y="2003880"/>
            <a:ext cx="373766" cy="340357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9105;p74">
            <a:extLst>
              <a:ext uri="{FF2B5EF4-FFF2-40B4-BE49-F238E27FC236}">
                <a16:creationId xmlns:a16="http://schemas.microsoft.com/office/drawing/2014/main" id="{CC0DB3B5-0DB4-1F2B-F79D-0B5667A2B9AC}"/>
              </a:ext>
            </a:extLst>
          </p:cNvPr>
          <p:cNvGrpSpPr/>
          <p:nvPr/>
        </p:nvGrpSpPr>
        <p:grpSpPr>
          <a:xfrm>
            <a:off x="4422507" y="1974086"/>
            <a:ext cx="298996" cy="340168"/>
            <a:chOff x="2705375" y="238125"/>
            <a:chExt cx="424650" cy="483125"/>
          </a:xfrm>
          <a:solidFill>
            <a:schemeClr val="bg1"/>
          </a:solidFill>
        </p:grpSpPr>
        <p:sp>
          <p:nvSpPr>
            <p:cNvPr id="5" name="Google Shape;9106;p74">
              <a:extLst>
                <a:ext uri="{FF2B5EF4-FFF2-40B4-BE49-F238E27FC236}">
                  <a16:creationId xmlns:a16="http://schemas.microsoft.com/office/drawing/2014/main" id="{85DEC4E0-D231-F3EE-FF35-68E2D02EAD2B}"/>
                </a:ext>
              </a:extLst>
            </p:cNvPr>
            <p:cNvSpPr/>
            <p:nvPr/>
          </p:nvSpPr>
          <p:spPr>
            <a:xfrm>
              <a:off x="2705375" y="23812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10192" y="1132"/>
                  </a:moveTo>
                  <a:cubicBezTo>
                    <a:pt x="10503" y="1132"/>
                    <a:pt x="10756" y="1386"/>
                    <a:pt x="10756" y="1700"/>
                  </a:cubicBezTo>
                  <a:lnTo>
                    <a:pt x="10756" y="2265"/>
                  </a:lnTo>
                  <a:lnTo>
                    <a:pt x="6227" y="2265"/>
                  </a:lnTo>
                  <a:lnTo>
                    <a:pt x="6227" y="1700"/>
                  </a:lnTo>
                  <a:cubicBezTo>
                    <a:pt x="6227" y="1386"/>
                    <a:pt x="6481" y="1132"/>
                    <a:pt x="6795" y="1132"/>
                  </a:cubicBezTo>
                  <a:close/>
                  <a:moveTo>
                    <a:pt x="15285" y="3397"/>
                  </a:moveTo>
                  <a:cubicBezTo>
                    <a:pt x="15599" y="3397"/>
                    <a:pt x="15853" y="3651"/>
                    <a:pt x="15853" y="3965"/>
                  </a:cubicBezTo>
                  <a:lnTo>
                    <a:pt x="15853" y="4529"/>
                  </a:lnTo>
                  <a:lnTo>
                    <a:pt x="1133" y="4529"/>
                  </a:lnTo>
                  <a:lnTo>
                    <a:pt x="1133" y="3965"/>
                  </a:lnTo>
                  <a:cubicBezTo>
                    <a:pt x="1133" y="3651"/>
                    <a:pt x="1384" y="3397"/>
                    <a:pt x="1698" y="3397"/>
                  </a:cubicBezTo>
                  <a:close/>
                  <a:moveTo>
                    <a:pt x="14669" y="5661"/>
                  </a:moveTo>
                  <a:lnTo>
                    <a:pt x="13682" y="17679"/>
                  </a:lnTo>
                  <a:cubicBezTo>
                    <a:pt x="13658" y="17972"/>
                    <a:pt x="13410" y="18192"/>
                    <a:pt x="13120" y="18192"/>
                  </a:cubicBezTo>
                  <a:lnTo>
                    <a:pt x="3866" y="18192"/>
                  </a:lnTo>
                  <a:cubicBezTo>
                    <a:pt x="3573" y="18192"/>
                    <a:pt x="3325" y="17972"/>
                    <a:pt x="3301" y="17679"/>
                  </a:cubicBezTo>
                  <a:lnTo>
                    <a:pt x="2314" y="5661"/>
                  </a:lnTo>
                  <a:close/>
                  <a:moveTo>
                    <a:pt x="6795" y="0"/>
                  </a:moveTo>
                  <a:cubicBezTo>
                    <a:pt x="5856" y="0"/>
                    <a:pt x="5095" y="761"/>
                    <a:pt x="5095" y="1700"/>
                  </a:cubicBezTo>
                  <a:lnTo>
                    <a:pt x="5095" y="2265"/>
                  </a:lnTo>
                  <a:lnTo>
                    <a:pt x="1698" y="2265"/>
                  </a:lnTo>
                  <a:cubicBezTo>
                    <a:pt x="759" y="2265"/>
                    <a:pt x="1" y="3025"/>
                    <a:pt x="1" y="3965"/>
                  </a:cubicBezTo>
                  <a:lnTo>
                    <a:pt x="1" y="5097"/>
                  </a:lnTo>
                  <a:cubicBezTo>
                    <a:pt x="1" y="5408"/>
                    <a:pt x="252" y="5661"/>
                    <a:pt x="566" y="5661"/>
                  </a:cubicBezTo>
                  <a:lnTo>
                    <a:pt x="1176" y="5661"/>
                  </a:lnTo>
                  <a:lnTo>
                    <a:pt x="2172" y="17779"/>
                  </a:lnTo>
                  <a:lnTo>
                    <a:pt x="2172" y="17782"/>
                  </a:lnTo>
                  <a:cubicBezTo>
                    <a:pt x="2247" y="18655"/>
                    <a:pt x="2981" y="19325"/>
                    <a:pt x="3860" y="19325"/>
                  </a:cubicBezTo>
                  <a:cubicBezTo>
                    <a:pt x="3862" y="19325"/>
                    <a:pt x="3864" y="19325"/>
                    <a:pt x="3866" y="19324"/>
                  </a:cubicBezTo>
                  <a:lnTo>
                    <a:pt x="13120" y="19324"/>
                  </a:lnTo>
                  <a:cubicBezTo>
                    <a:pt x="13122" y="19325"/>
                    <a:pt x="13124" y="19325"/>
                    <a:pt x="13126" y="19325"/>
                  </a:cubicBezTo>
                  <a:cubicBezTo>
                    <a:pt x="14002" y="19325"/>
                    <a:pt x="14736" y="18655"/>
                    <a:pt x="14811" y="17779"/>
                  </a:cubicBezTo>
                  <a:lnTo>
                    <a:pt x="14811" y="17776"/>
                  </a:lnTo>
                  <a:lnTo>
                    <a:pt x="15808" y="5661"/>
                  </a:lnTo>
                  <a:lnTo>
                    <a:pt x="16418" y="5661"/>
                  </a:lnTo>
                  <a:cubicBezTo>
                    <a:pt x="16732" y="5661"/>
                    <a:pt x="16985" y="5408"/>
                    <a:pt x="16985" y="5097"/>
                  </a:cubicBezTo>
                  <a:lnTo>
                    <a:pt x="16985" y="3965"/>
                  </a:lnTo>
                  <a:cubicBezTo>
                    <a:pt x="16982" y="3025"/>
                    <a:pt x="16224" y="2265"/>
                    <a:pt x="15285" y="2265"/>
                  </a:cubicBezTo>
                  <a:lnTo>
                    <a:pt x="11889" y="2265"/>
                  </a:lnTo>
                  <a:lnTo>
                    <a:pt x="11889" y="1700"/>
                  </a:lnTo>
                  <a:cubicBezTo>
                    <a:pt x="11889" y="761"/>
                    <a:pt x="11128" y="0"/>
                    <a:pt x="101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9107;p74">
              <a:extLst>
                <a:ext uri="{FF2B5EF4-FFF2-40B4-BE49-F238E27FC236}">
                  <a16:creationId xmlns:a16="http://schemas.microsoft.com/office/drawing/2014/main" id="{5BB7E343-6748-959B-E3AA-320350B10872}"/>
                </a:ext>
              </a:extLst>
            </p:cNvPr>
            <p:cNvSpPr/>
            <p:nvPr/>
          </p:nvSpPr>
          <p:spPr>
            <a:xfrm>
              <a:off x="2903525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2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9108;p74">
              <a:extLst>
                <a:ext uri="{FF2B5EF4-FFF2-40B4-BE49-F238E27FC236}">
                  <a16:creationId xmlns:a16="http://schemas.microsoft.com/office/drawing/2014/main" id="{20EE8529-503F-A6C6-E02E-E1651ED5A2C9}"/>
                </a:ext>
              </a:extLst>
            </p:cNvPr>
            <p:cNvSpPr/>
            <p:nvPr/>
          </p:nvSpPr>
          <p:spPr>
            <a:xfrm>
              <a:off x="2988450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1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1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9109;p74">
              <a:extLst>
                <a:ext uri="{FF2B5EF4-FFF2-40B4-BE49-F238E27FC236}">
                  <a16:creationId xmlns:a16="http://schemas.microsoft.com/office/drawing/2014/main" id="{0DC3FBA0-6906-D1B3-3BD4-4BC36BF85239}"/>
                </a:ext>
              </a:extLst>
            </p:cNvPr>
            <p:cNvSpPr/>
            <p:nvPr/>
          </p:nvSpPr>
          <p:spPr>
            <a:xfrm>
              <a:off x="2818625" y="407950"/>
              <a:ext cx="28325" cy="228375"/>
            </a:xfrm>
            <a:custGeom>
              <a:avLst/>
              <a:gdLst/>
              <a:ahLst/>
              <a:cxnLst/>
              <a:rect l="l" t="t" r="r" b="b"/>
              <a:pathLst>
                <a:path w="1133" h="9135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8570"/>
                  </a:lnTo>
                  <a:cubicBezTo>
                    <a:pt x="0" y="8881"/>
                    <a:pt x="251" y="9135"/>
                    <a:pt x="565" y="9135"/>
                  </a:cubicBezTo>
                  <a:cubicBezTo>
                    <a:pt x="879" y="9135"/>
                    <a:pt x="1132" y="8881"/>
                    <a:pt x="1132" y="8570"/>
                  </a:cubicBezTo>
                  <a:lnTo>
                    <a:pt x="1132" y="568"/>
                  </a:lnTo>
                  <a:cubicBezTo>
                    <a:pt x="1132" y="254"/>
                    <a:pt x="879" y="1"/>
                    <a:pt x="5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" name="Google Shape;9427;p75">
            <a:extLst>
              <a:ext uri="{FF2B5EF4-FFF2-40B4-BE49-F238E27FC236}">
                <a16:creationId xmlns:a16="http://schemas.microsoft.com/office/drawing/2014/main" id="{095BB39E-4F24-7F2A-C4B2-2D8D62297118}"/>
              </a:ext>
            </a:extLst>
          </p:cNvPr>
          <p:cNvSpPr/>
          <p:nvPr/>
        </p:nvSpPr>
        <p:spPr>
          <a:xfrm>
            <a:off x="1734036" y="2026133"/>
            <a:ext cx="380241" cy="318104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8;p51">
            <a:extLst>
              <a:ext uri="{FF2B5EF4-FFF2-40B4-BE49-F238E27FC236}">
                <a16:creationId xmlns:a16="http://schemas.microsoft.com/office/drawing/2014/main" id="{A6FA5CAF-3FC8-D1BB-964B-898A133EB11D}"/>
              </a:ext>
            </a:extLst>
          </p:cNvPr>
          <p:cNvSpPr txBox="1">
            <a:spLocks/>
          </p:cNvSpPr>
          <p:nvPr/>
        </p:nvSpPr>
        <p:spPr>
          <a:xfrm>
            <a:off x="255543" y="17214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ro-RO" sz="3600" dirty="0"/>
              <a:t>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F8F4B0-3B6B-B657-02A1-A841CEDF0AB8}"/>
              </a:ext>
            </a:extLst>
          </p:cNvPr>
          <p:cNvSpPr txBox="1"/>
          <p:nvPr/>
        </p:nvSpPr>
        <p:spPr>
          <a:xfrm>
            <a:off x="255543" y="1367048"/>
            <a:ext cx="58819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51DAA"/>
              </a:buClr>
            </a:pPr>
            <a:r>
              <a:rPr lang="ro-RO" sz="3200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Composed of the </a:t>
            </a:r>
            <a:r>
              <a:rPr lang="ro-RO" sz="3200" b="1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manifestos </a:t>
            </a:r>
            <a:r>
              <a:rPr lang="ro-RO" sz="3200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of the</a:t>
            </a:r>
            <a:r>
              <a:rPr lang="ro-RO" sz="3200" b="1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7 european polictal groups   </a:t>
            </a:r>
            <a:r>
              <a:rPr lang="ro-RO" sz="3200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(7 </a:t>
            </a:r>
            <a:r>
              <a:rPr lang="ro-RO" sz="3200" dirty="0" err="1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documents</a:t>
            </a:r>
            <a:r>
              <a:rPr lang="ro-RO" sz="3200" dirty="0">
                <a:solidFill>
                  <a:srgbClr val="051DAA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285750" indent="-285750">
              <a:buClr>
                <a:srgbClr val="051DAA"/>
              </a:buClr>
              <a:buFont typeface="Arial" panose="020B0604020202020204" pitchFamily="34" charset="0"/>
              <a:buChar char="•"/>
            </a:pPr>
            <a:endParaRPr lang="ro-RO" sz="3200" dirty="0">
              <a:solidFill>
                <a:srgbClr val="051DAA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1198;p58">
            <a:extLst>
              <a:ext uri="{FF2B5EF4-FFF2-40B4-BE49-F238E27FC236}">
                <a16:creationId xmlns:a16="http://schemas.microsoft.com/office/drawing/2014/main" id="{79DE773F-2A64-C8B9-73B8-C80CD3EC99E7}"/>
              </a:ext>
            </a:extLst>
          </p:cNvPr>
          <p:cNvSpPr txBox="1">
            <a:spLocks noGrp="1"/>
          </p:cNvSpPr>
          <p:nvPr/>
        </p:nvSpPr>
        <p:spPr>
          <a:xfrm>
            <a:off x="810265" y="2491114"/>
            <a:ext cx="51141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Font typeface="Poppins"/>
              <a:buNone/>
              <a:defRPr sz="9600" b="1" i="0" u="none" strike="noStrike" cap="none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214,097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words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</p:bldLst>
  </p:timing>
</p:sld>
</file>

<file path=ppt/theme/theme1.xml><?xml version="1.0" encoding="utf-8"?>
<a:theme xmlns:a="http://schemas.openxmlformats.org/drawingml/2006/main" name="European Union History Thesis by Slidesgo">
  <a:themeElements>
    <a:clrScheme name="Simple Light">
      <a:dk1>
        <a:srgbClr val="000000"/>
      </a:dk1>
      <a:lt1>
        <a:srgbClr val="FBFAFF"/>
      </a:lt1>
      <a:dk2>
        <a:srgbClr val="051DAA"/>
      </a:dk2>
      <a:lt2>
        <a:srgbClr val="0413F8"/>
      </a:lt2>
      <a:accent1>
        <a:srgbClr val="FFE100"/>
      </a:accent1>
      <a:accent2>
        <a:srgbClr val="FFDE6B"/>
      </a:accent2>
      <a:accent3>
        <a:srgbClr val="FDF2B2"/>
      </a:accent3>
      <a:accent4>
        <a:srgbClr val="FBFAFF"/>
      </a:accent4>
      <a:accent5>
        <a:srgbClr val="FBFAFF"/>
      </a:accent5>
      <a:accent6>
        <a:srgbClr val="FBFA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1871</TotalTime>
  <Words>688</Words>
  <Application>Microsoft Macintosh PowerPoint</Application>
  <PresentationFormat>On-screen Show (16:9)</PresentationFormat>
  <Paragraphs>153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Poppins SemiBold</vt:lpstr>
      <vt:lpstr>Poppins</vt:lpstr>
      <vt:lpstr>Bebas Neue</vt:lpstr>
      <vt:lpstr>Arial</vt:lpstr>
      <vt:lpstr>Work Sans</vt:lpstr>
      <vt:lpstr>European Union History Thesis by Slidesgo</vt:lpstr>
      <vt:lpstr>European Political Families Data Mining Project </vt:lpstr>
      <vt:lpstr>01</vt:lpstr>
      <vt:lpstr>Introduction</vt:lpstr>
      <vt:lpstr>PowerPoint Presentation</vt:lpstr>
      <vt:lpstr>European Political Groups</vt:lpstr>
      <vt:lpstr>Seats in The European Parliament</vt:lpstr>
      <vt:lpstr>Dataset Tuning</vt:lpstr>
      <vt:lpstr>Dataset Tuning</vt:lpstr>
      <vt:lpstr>PowerPoint Presentation</vt:lpstr>
      <vt:lpstr>Cleaning</vt:lpstr>
      <vt:lpstr>TF - IDF</vt:lpstr>
      <vt:lpstr>TF – IDF The most common words </vt:lpstr>
      <vt:lpstr>Visualization – Word Clouds</vt:lpstr>
      <vt:lpstr>N - grams</vt:lpstr>
      <vt:lpstr>Bigrams</vt:lpstr>
      <vt:lpstr>Bigrams</vt:lpstr>
      <vt:lpstr>Bigrams</vt:lpstr>
      <vt:lpstr>Language Model</vt:lpstr>
      <vt:lpstr>Language Model</vt:lpstr>
      <vt:lpstr>Information Retrival</vt:lpstr>
      <vt:lpstr>Information Retrival</vt:lpstr>
      <vt:lpstr>Information Retrival</vt:lpstr>
      <vt:lpstr>Sentiment Analysis</vt:lpstr>
      <vt:lpstr>Sentiment Analysis</vt:lpstr>
      <vt:lpstr>Conclusions</vt:lpstr>
      <vt:lpstr>Conclusions</vt:lpstr>
      <vt:lpstr>Conclusions</vt:lpstr>
      <vt:lpstr>Bibliography</vt:lpstr>
      <vt:lpstr>Bibliography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European Political Families Data Mining Project </dc:title>
  <cp:lastModifiedBy>Anisia Pîrvulescu</cp:lastModifiedBy>
  <cp:revision>19</cp:revision>
  <dcterms:modified xsi:type="dcterms:W3CDTF">2024-06-18T21:36:28Z</dcterms:modified>
</cp:coreProperties>
</file>